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395" r:id="rId7"/>
    <p:sldId id="396" r:id="rId8"/>
    <p:sldId id="394" r:id="rId9"/>
    <p:sldId id="265" r:id="rId10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395"/>
            <p14:sldId id="396"/>
            <p14:sldId id="39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94" autoAdjust="0"/>
    <p:restoredTop sz="81132" autoAdjust="0"/>
  </p:normalViewPr>
  <p:slideViewPr>
    <p:cSldViewPr>
      <p:cViewPr varScale="1">
        <p:scale>
          <a:sx n="67" d="100"/>
          <a:sy n="67" d="100"/>
        </p:scale>
        <p:origin x="1651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11-23-0402r1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March 2023 802.19 Liaison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87956"/>
              </p:ext>
            </p:extLst>
          </p:nvPr>
        </p:nvGraphicFramePr>
        <p:xfrm>
          <a:off x="989013" y="2384425"/>
          <a:ext cx="97615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7135" progId="Word.Document.8">
                  <p:embed/>
                </p:oleObj>
              </mc:Choice>
              <mc:Fallback>
                <p:oleObj name="Document" r:id="rId3" imgW="8255780" imgH="25471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84425"/>
                        <a:ext cx="9761537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802.19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3D567-62FD-4949-DA21-50CC6745ED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BF4F36-0B54-E231-3296-454318BF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4113213"/>
          </a:xfrm>
        </p:spPr>
        <p:txBody>
          <a:bodyPr/>
          <a:lstStyle/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group reviews coexistence assessment documents (CAD) produced by working groups developing new wireless standards for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develops standards for coexistence between wireless standards of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Group has 50 voters as of March 2023.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Group had one session 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on Monday. </a:t>
            </a:r>
          </a:p>
          <a:p>
            <a:pPr marL="0" indent="0"/>
            <a:br>
              <a:rPr lang="en-US" b="1" i="0" dirty="0">
                <a:solidFill>
                  <a:srgbClr val="006699"/>
                </a:solidFill>
                <a:effectLst/>
                <a:latin typeface="+mj-lt"/>
              </a:rPr>
            </a:br>
            <a:endParaRPr lang="en-US" dirty="0">
              <a:latin typeface="+mj-lt"/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0E2F7A2-55B5-C834-B4F4-64DA3E80B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667710"/>
              </p:ext>
            </p:extLst>
          </p:nvPr>
        </p:nvGraphicFramePr>
        <p:xfrm>
          <a:off x="1950775" y="4267200"/>
          <a:ext cx="8288336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4168">
                  <a:extLst>
                    <a:ext uri="{9D8B030D-6E8A-4147-A177-3AD203B41FA5}">
                      <a16:colId xmlns:a16="http://schemas.microsoft.com/office/drawing/2014/main" val="189339927"/>
                    </a:ext>
                  </a:extLst>
                </a:gridCol>
                <a:gridCol w="4144168">
                  <a:extLst>
                    <a:ext uri="{9D8B030D-6E8A-4147-A177-3AD203B41FA5}">
                      <a16:colId xmlns:a16="http://schemas.microsoft.com/office/drawing/2014/main" val="178132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4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 (Qualcomm)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1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8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 Rolfe (Blind Creek Associates)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546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DF09-F8BE-100F-EF8D-6E83085D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802.11bf CAD ballot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94699-7269-4362-BC55-1E4A7F4D69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DED8A-C53B-0139-8272-A41DB4664B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2E6CC-4D58-980F-287F-99C066E0E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212D17-0028-88BE-7097-1467D70B4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an 802.19 electronic ballot on the 802.11bf coexistence assessment (CA) document that closed on February 18. The results were:</a:t>
            </a:r>
          </a:p>
          <a:p>
            <a:pPr lvl="1"/>
            <a:r>
              <a:rPr lang="en-US" sz="2200" b="1" dirty="0"/>
              <a:t>Yes			27</a:t>
            </a:r>
          </a:p>
          <a:p>
            <a:pPr lvl="1"/>
            <a:r>
              <a:rPr lang="en-US" sz="2200" b="1" dirty="0"/>
              <a:t>No			1</a:t>
            </a:r>
          </a:p>
          <a:p>
            <a:pPr lvl="1"/>
            <a:r>
              <a:rPr lang="en-US" sz="2200" b="1" dirty="0"/>
              <a:t>Abstain	0</a:t>
            </a:r>
          </a:p>
          <a:p>
            <a:r>
              <a:rPr lang="en-US" dirty="0"/>
              <a:t>The CA document was approved.</a:t>
            </a:r>
          </a:p>
          <a:p>
            <a:r>
              <a:rPr lang="en-US" dirty="0"/>
              <a:t>Four comments were received during the ballot.  Those comments were forwarded to the 802.11 working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0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DF09-F8BE-100F-EF8D-6E83085D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000000"/>
                </a:solidFill>
                <a:effectLst/>
                <a:latin typeface="+mj-lt"/>
              </a:rPr>
              <a:t>The CSMA Gap Analysis Between IEEE 802.15.4 and Japanese Standard JJ-300.10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94699-7269-4362-BC55-1E4A7F4D69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DED8A-C53B-0139-8272-A41DB4664B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2E6CC-4D58-980F-287F-99C066E0E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212D17-0028-88BE-7097-1467D70B4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>
              <a:latin typeface="Verdana" panose="020B0604030504040204" pitchFamily="34" charset="0"/>
            </a:endParaRPr>
          </a:p>
          <a:p>
            <a:pPr marL="432000" indent="-323640" algn="l">
              <a:spcBef>
                <a:spcPts val="1417"/>
              </a:spcBef>
              <a:buSzPct val="45000"/>
              <a:buFont typeface="Wingdings" charset="2"/>
              <a:buChar char=""/>
            </a:pPr>
            <a:r>
              <a:rPr lang="en-US" sz="2400" kern="0" dirty="0"/>
              <a:t>Concerns about the ability of existing 802.15.4 standards to support the expected metering application needs in Japan’s Sub-1 GHz frequency bands. </a:t>
            </a:r>
          </a:p>
          <a:p>
            <a:pPr marL="432000" indent="-323640" algn="l">
              <a:spcBef>
                <a:spcPts val="1417"/>
              </a:spcBef>
              <a:buSzPct val="45000"/>
              <a:buFont typeface="Wingdings" charset="2"/>
              <a:buChar char=""/>
            </a:pPr>
            <a:endParaRPr lang="en-US" dirty="0"/>
          </a:p>
          <a:p>
            <a:pPr marL="432000" indent="-323640">
              <a:spcBef>
                <a:spcPts val="1417"/>
              </a:spcBef>
              <a:buSzPct val="45000"/>
              <a:buFont typeface="Wingdings" charset="2"/>
              <a:buChar char=""/>
            </a:pPr>
            <a:r>
              <a:rPr lang="en-US" dirty="0">
                <a:latin typeface="+mj-lt"/>
              </a:rPr>
              <a:t>IEEE 802.19-23-0006r1</a:t>
            </a:r>
            <a:endParaRPr lang="en-US" i="0" dirty="0">
              <a:solidFill>
                <a:srgbClr val="000000"/>
              </a:solidFill>
              <a:effectLst/>
              <a:latin typeface="+mj-lt"/>
            </a:endParaRPr>
          </a:p>
          <a:p>
            <a:pPr marL="432000" indent="-323640" algn="l">
              <a:spcBef>
                <a:spcPts val="1417"/>
              </a:spcBef>
              <a:buSzPct val="45000"/>
              <a:buFont typeface="Wingdings" charset="2"/>
              <a:buChar char=""/>
            </a:pPr>
            <a:endParaRPr lang="en-US" sz="2400" kern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2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Current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Survey on May/July Wireless Interim participation</a:t>
            </a:r>
            <a:endParaRPr lang="en-US" dirty="0"/>
          </a:p>
          <a:p>
            <a:endParaRPr lang="en-US" sz="2400" dirty="0"/>
          </a:p>
          <a:p>
            <a:r>
              <a:rPr lang="en-US" sz="2400" dirty="0"/>
              <a:t>https://mentor.ieee.org/802.19/polls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January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6B069-D4AE-BF9D-0524-B0D4A098F2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32E6519-3F56-8109-B224-6326C18B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8" y="715012"/>
            <a:ext cx="10957982" cy="732788"/>
          </a:xfrm>
        </p:spPr>
        <p:txBody>
          <a:bodyPr/>
          <a:lstStyle/>
          <a:p>
            <a:pPr algn="ctr"/>
            <a:r>
              <a:rPr lang="en-US" sz="3000" dirty="0"/>
              <a:t>IEEE 802 Wireless Standards </a:t>
            </a:r>
            <a:br>
              <a:rPr lang="en-US" sz="3000" dirty="0"/>
            </a:br>
            <a:r>
              <a:rPr lang="en-US" sz="3000" dirty="0"/>
              <a:t>Table of Frequency Ranges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FEE8183-3679-19A0-AD8F-3E92C06B429C}"/>
              </a:ext>
            </a:extLst>
          </p:cNvPr>
          <p:cNvSpPr txBox="1">
            <a:spLocks/>
          </p:cNvSpPr>
          <p:nvPr/>
        </p:nvSpPr>
        <p:spPr bwMode="auto">
          <a:xfrm>
            <a:off x="585226" y="3276600"/>
            <a:ext cx="11019434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marL="0" indent="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457200" indent="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14400" indent="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2860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The Wireless Standards Table of Frequency Ranges document has been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Members of the Wireless Chairs Standing Committee agreed to post the document on the Executive Committee section of Mentor and to request the Working Group chairs to have a link placed on their WG’s web site pointing to the document</a:t>
            </a:r>
          </a:p>
          <a:p>
            <a:endParaRPr lang="en-US" sz="2400" b="1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/>
              <a:t>The 802.19 web site has been updated with the link to the Wireless Standards Table of Frequency Ranges document.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https://www.ieee802.org/19/</a:t>
            </a:r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purl.org/dc/terms/"/>
    <ds:schemaRef ds:uri="http://schemas.microsoft.com/office/infopath/2007/PartnerControls"/>
    <ds:schemaRef ds:uri="cc9c437c-ae0c-4066-8d90-a0f7de786127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31487</TotalTime>
  <Words>394</Words>
  <Application>Microsoft Office PowerPoint</Application>
  <PresentationFormat>Widescreen</PresentationFormat>
  <Paragraphs>68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802-11 Theme</vt:lpstr>
      <vt:lpstr>Document</vt:lpstr>
      <vt:lpstr>March 2023 802.19 Liaison Report</vt:lpstr>
      <vt:lpstr>802.19 Overview</vt:lpstr>
      <vt:lpstr>802.11bf CAD ballot</vt:lpstr>
      <vt:lpstr>The CSMA Gap Analysis Between IEEE 802.15.4 and Japanese Standard JJ-300.10 </vt:lpstr>
      <vt:lpstr>Current Surveys</vt:lpstr>
      <vt:lpstr>IEEE 802 Wireless Standards  Table of Frequency Ranges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2023 802.19 Liaison Report</dc:title>
  <dc:subject>January 2023</dc:subject>
  <dc:creator/>
  <dc:description>Tuncer Baykas (Ofinno)</dc:description>
  <cp:lastModifiedBy>Tuncer Baykas</cp:lastModifiedBy>
  <cp:revision>39</cp:revision>
  <cp:lastPrinted>1601-01-01T00:00:00Z</cp:lastPrinted>
  <dcterms:created xsi:type="dcterms:W3CDTF">2020-01-12T14:48:27Z</dcterms:created>
  <dcterms:modified xsi:type="dcterms:W3CDTF">2023-03-14T20:34:59Z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