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501" r:id="rId2"/>
    <p:sldId id="609" r:id="rId3"/>
    <p:sldId id="626" r:id="rId4"/>
    <p:sldId id="624" r:id="rId5"/>
    <p:sldId id="617" r:id="rId6"/>
    <p:sldId id="583" r:id="rId7"/>
  </p:sldIdLst>
  <p:sldSz cx="9144000" cy="6858000" type="screen4x3"/>
  <p:notesSz cx="7010400" cy="9296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rian Stephens 6" initials="aps" lastIdx="6" clrIdx="0">
    <p:extLst/>
  </p:cmAuthor>
  <p:cmAuthor id="2" name="jsegev" initials="j" lastIdx="3" clrIdx="1"/>
  <p:cmAuthor id="3" name="Aldana, Carlos H" initials="ACH" lastIdx="4" clrIdx="2">
    <p:extLst>
      <p:ext uri="{19B8F6BF-5375-455C-9EA6-DF929625EA0E}">
        <p15:presenceInfo xmlns:p15="http://schemas.microsoft.com/office/powerpoint/2012/main" userId="S-1-5-21-725345543-602162358-527237240-3309005" providerId="AD"/>
      </p:ext>
    </p:extLst>
  </p:cmAuthor>
  <p:cmAuthor id="4" name="Erik Lindskog" initials="EL" lastIdx="6" clrIdx="3">
    <p:extLst>
      <p:ext uri="{19B8F6BF-5375-455C-9EA6-DF929625EA0E}">
        <p15:presenceInfo xmlns:p15="http://schemas.microsoft.com/office/powerpoint/2012/main" userId="S-1-5-21-191130273-305881739-1540833222-6901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669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743" autoAdjust="0"/>
    <p:restoredTop sz="93190" autoAdjust="0"/>
  </p:normalViewPr>
  <p:slideViewPr>
    <p:cSldViewPr>
      <p:cViewPr varScale="1">
        <p:scale>
          <a:sx n="118" d="100"/>
          <a:sy n="118" d="100"/>
        </p:scale>
        <p:origin x="1037" y="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6147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3010" y="67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11576" y="175750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2966" y="175750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58787" y="8997439"/>
            <a:ext cx="1328895" cy="184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>
              <a:defRPr/>
            </a:lvl1pPr>
          </a:lstStyle>
          <a:p>
            <a:pPr>
              <a:defRPr/>
            </a:pPr>
            <a:r>
              <a:rPr lang="en-GB" dirty="0"/>
              <a:t>Jonathan Segev, Intel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68476" y="8997440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677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0DA7F37-5871-4D08-9AD8-0EC62C9596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701362" y="388013"/>
            <a:ext cx="560767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01362" y="8997440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8677"/>
            <a:r>
              <a:rPr lang="en-GB"/>
              <a:t>Submission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701362" y="8986308"/>
            <a:ext cx="57633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51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54910" y="96239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237" y="96239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78" y="4416029"/>
            <a:ext cx="5142244" cy="4183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87" tIns="46296" rIns="94187" bIns="46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54835" y="9000620"/>
            <a:ext cx="1795934" cy="184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9760" lvl="4" algn="r" defTabSz="938677">
              <a:defRPr/>
            </a:lvl5pPr>
          </a:lstStyle>
          <a:p>
            <a:pPr lvl="4">
              <a:defRPr/>
            </a:pPr>
            <a:r>
              <a:rPr lang="en-GB" dirty="0"/>
              <a:t>Jonathan Segev, Intel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58668" y="9000621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31855" y="9000621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31855" y="8999030"/>
            <a:ext cx="55466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71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449263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>
              <a:solidFill>
                <a:srgbClr val="FFFFFF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506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BB4356B-64A4-49A3-9180-D406025940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5"/>
          <p:cNvSpPr/>
          <p:nvPr userDrawn="1"/>
        </p:nvSpPr>
        <p:spPr>
          <a:xfrm>
            <a:off x="6916236" y="6475413"/>
            <a:ext cx="17123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dirty="0" smtClean="0"/>
              <a:t>Erik</a:t>
            </a:r>
            <a:r>
              <a:rPr lang="fr-FR" baseline="0" dirty="0" smtClean="0"/>
              <a:t> Lindskog, Samsung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1354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6AE19327-4C68-46D6-BDB6-D6C46F595B1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120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98770FBA-13FD-45A2-B02A-86C02E5AF2C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9169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857164" y="6475413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9478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874134" y="6475413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3271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6136" y="6475413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7778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6136" y="6475413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4850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652120" y="6473309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9704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652120" y="6473309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8620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455613" y="313239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49263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 dirty="0">
              <a:solidFill>
                <a:srgbClr val="FFFFFF"/>
              </a:solidFill>
              <a:latin typeface="Times New Roman" pitchFamily="16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5499105" y="6477000"/>
            <a:ext cx="31845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1150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652120" y="6473309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8940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A1594516-5E1A-4508-A168-C8B6B68557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5"/>
          <p:cNvSpPr/>
          <p:nvPr userDrawn="1"/>
        </p:nvSpPr>
        <p:spPr>
          <a:xfrm>
            <a:off x="6804248" y="6475413"/>
            <a:ext cx="177965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dirty="0" smtClean="0"/>
              <a:t>Erik Lindskog, Samsung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748039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652120" y="6473309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4160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652120" y="6473309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7056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652120" y="6473309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8874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652120" y="6473309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5259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455613" y="313239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49263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 dirty="0">
              <a:solidFill>
                <a:srgbClr val="FFFFFF"/>
              </a:solidFill>
              <a:latin typeface="Times New Roman" pitchFamily="16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5499105" y="6477000"/>
            <a:ext cx="31845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961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652120" y="6473309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2280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652120" y="6473309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8268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652120" y="6473309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8988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3761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455613" y="313239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49263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 dirty="0">
              <a:solidFill>
                <a:srgbClr val="FFFFFF"/>
              </a:solidFill>
              <a:latin typeface="Times New Roman" pitchFamily="16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5499105" y="6477000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Erik Lindskog, Samsung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418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249753" y="6475413"/>
            <a:ext cx="3294172" cy="161583"/>
          </a:xfrm>
          <a:ln/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50"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85285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7240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8193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0354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1940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3836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455613" y="313239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49263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 dirty="0">
              <a:solidFill>
                <a:srgbClr val="FFFFFF"/>
              </a:solidFill>
              <a:latin typeface="Times New Roman" pitchFamily="16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5499105" y="6477000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Erik Lindskog, Samsung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093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299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0596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912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2727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652120" y="6475413"/>
            <a:ext cx="289180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117D05D-D0C9-4B34-B1ED-C9E95193EB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88479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7030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455613" y="313239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49263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 dirty="0">
              <a:solidFill>
                <a:srgbClr val="FFFFFF"/>
              </a:solidFill>
              <a:latin typeface="Times New Roman" pitchFamily="16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5499105" y="6477000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Erik Lindskog, Samsung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2952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7430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0291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2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6892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3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4310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4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5953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5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5896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6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8517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7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0578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508104" y="6475413"/>
            <a:ext cx="303582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D9E2F85-1C86-4BD5-B173-39EEDF247E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607047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8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9260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9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455613" y="313239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49263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 dirty="0">
              <a:solidFill>
                <a:srgbClr val="FFFFFF"/>
              </a:solidFill>
              <a:latin typeface="Times New Roman" pitchFamily="16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5499105" y="6477000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Erik Lindskog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3965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0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2968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1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860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2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372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3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4840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4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3097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5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455613" y="313239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49263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 dirty="0">
              <a:solidFill>
                <a:srgbClr val="FFFFFF"/>
              </a:solidFill>
              <a:latin typeface="Times New Roman" pitchFamily="16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5499105" y="6477000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Erik Lindskog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16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6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3730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7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105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122555B-E558-466E-8574-043BF9D9A5F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455468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8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7025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9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387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0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6988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1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3783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2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8894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3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8420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4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742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5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455613" y="313239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49263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 dirty="0">
              <a:solidFill>
                <a:srgbClr val="FFFFFF"/>
              </a:solidFill>
              <a:latin typeface="Times New Roman" pitchFamily="16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5499105" y="6477000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Erik Lindskog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8983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6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8856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7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7721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35C880F8-9C7D-4760-B738-53F7D567743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20532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8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5663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9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3906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0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5427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1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455613" y="313239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49263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 dirty="0">
              <a:solidFill>
                <a:srgbClr val="FFFFFF"/>
              </a:solidFill>
              <a:latin typeface="Times New Roman" pitchFamily="16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5499105" y="6477000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Erik Lindskog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124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2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6895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3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5670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4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2461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5AC5C183-5979-48EE-9F16-AA28435B14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436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6356C7F-401A-452F-A03B-44C52A153C7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612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1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66" Type="http://schemas.openxmlformats.org/officeDocument/2006/relationships/slideLayout" Target="../slideLayouts/slideLayout66.xml"/><Relationship Id="rId74" Type="http://schemas.openxmlformats.org/officeDocument/2006/relationships/slideLayout" Target="../slideLayouts/slideLayout74.xml"/><Relationship Id="rId5" Type="http://schemas.openxmlformats.org/officeDocument/2006/relationships/slideLayout" Target="../slideLayouts/slideLayout5.xml"/><Relationship Id="rId61" Type="http://schemas.openxmlformats.org/officeDocument/2006/relationships/slideLayout" Target="../slideLayouts/slideLayout61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77" Type="http://schemas.openxmlformats.org/officeDocument/2006/relationships/theme" Target="../theme/theme1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slideLayout" Target="../slideLayouts/slideLayout70.xml"/><Relationship Id="rId75" Type="http://schemas.openxmlformats.org/officeDocument/2006/relationships/slideLayout" Target="../slideLayouts/slideLayout7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73" Type="http://schemas.openxmlformats.org/officeDocument/2006/relationships/slideLayout" Target="../slideLayouts/slideLayout7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6" Type="http://schemas.openxmlformats.org/officeDocument/2006/relationships/slideLayout" Target="../slideLayouts/slideLayout76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Relationship Id="rId2" Type="http://schemas.openxmlformats.org/officeDocument/2006/relationships/slideLayout" Target="../slideLayouts/slideLayout2.xml"/><Relationship Id="rId2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652120" y="6473309"/>
            <a:ext cx="280608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29C781-9868-4EAE-9E92-FD9A8F450C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685800" y="310275"/>
            <a:ext cx="77724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marL="4763" lvl="4" algn="r"/>
            <a:r>
              <a:rPr lang="pt-BR" sz="1400" b="1" baseline="0" dirty="0" smtClean="0"/>
              <a:t>March  </a:t>
            </a:r>
            <a:r>
              <a:rPr lang="pt-BR" sz="1400" b="1" baseline="0" dirty="0" smtClean="0"/>
              <a:t>2023 </a:t>
            </a:r>
            <a:r>
              <a:rPr lang="pt-BR" sz="1400" b="1" baseline="0" dirty="0" smtClean="0"/>
              <a:t>                                                                                                      doc</a:t>
            </a:r>
            <a:r>
              <a:rPr lang="pt-BR" sz="1400" b="1" baseline="0" dirty="0" smtClean="0"/>
              <a:t>.: IEEE </a:t>
            </a:r>
            <a:r>
              <a:rPr lang="pt-BR" sz="1400" b="1" baseline="0" dirty="0" smtClean="0"/>
              <a:t>802.11-23/0391r0</a:t>
            </a:r>
            <a:endParaRPr lang="pt-BR" sz="1400" b="1" baseline="0" dirty="0" smtClean="0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 flipV="1">
            <a:off x="471819" y="603379"/>
            <a:ext cx="7986381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dirty="0" smtClean="0"/>
              <a:t>Submission</a:t>
            </a:r>
            <a:endParaRPr lang="en-GB" dirty="0"/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18065" y="6473568"/>
            <a:ext cx="798638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2" r:id="rId12"/>
    <p:sldLayoutId id="2147483684" r:id="rId13"/>
    <p:sldLayoutId id="2147483685" r:id="rId14"/>
    <p:sldLayoutId id="2147483686" r:id="rId15"/>
    <p:sldLayoutId id="2147483697" r:id="rId16"/>
    <p:sldLayoutId id="2147483698" r:id="rId17"/>
    <p:sldLayoutId id="2147483699" r:id="rId18"/>
    <p:sldLayoutId id="2147483700" r:id="rId19"/>
    <p:sldLayoutId id="2147483701" r:id="rId20"/>
    <p:sldLayoutId id="2147483702" r:id="rId21"/>
    <p:sldLayoutId id="2147483713" r:id="rId22"/>
    <p:sldLayoutId id="2147483714" r:id="rId23"/>
    <p:sldLayoutId id="2147483715" r:id="rId24"/>
    <p:sldLayoutId id="2147483716" r:id="rId25"/>
    <p:sldLayoutId id="2147483717" r:id="rId26"/>
    <p:sldLayoutId id="2147483718" r:id="rId27"/>
    <p:sldLayoutId id="2147483729" r:id="rId28"/>
    <p:sldLayoutId id="2147483730" r:id="rId29"/>
    <p:sldLayoutId id="2147483731" r:id="rId30"/>
    <p:sldLayoutId id="2147483732" r:id="rId31"/>
    <p:sldLayoutId id="2147483733" r:id="rId32"/>
    <p:sldLayoutId id="2147483734" r:id="rId33"/>
    <p:sldLayoutId id="2147483735" r:id="rId34"/>
    <p:sldLayoutId id="2147483736" r:id="rId35"/>
    <p:sldLayoutId id="2147483737" r:id="rId36"/>
    <p:sldLayoutId id="2147483738" r:id="rId37"/>
    <p:sldLayoutId id="2147483739" r:id="rId38"/>
    <p:sldLayoutId id="2147483740" r:id="rId39"/>
    <p:sldLayoutId id="2147483741" r:id="rId40"/>
    <p:sldLayoutId id="2147483742" r:id="rId41"/>
    <p:sldLayoutId id="2147483743" r:id="rId42"/>
    <p:sldLayoutId id="2147483744" r:id="rId43"/>
    <p:sldLayoutId id="2147483745" r:id="rId44"/>
    <p:sldLayoutId id="2147483746" r:id="rId45"/>
    <p:sldLayoutId id="2147483747" r:id="rId46"/>
    <p:sldLayoutId id="2147483748" r:id="rId47"/>
    <p:sldLayoutId id="2147483749" r:id="rId48"/>
    <p:sldLayoutId id="2147483750" r:id="rId49"/>
    <p:sldLayoutId id="2147483751" r:id="rId50"/>
    <p:sldLayoutId id="2147483752" r:id="rId51"/>
    <p:sldLayoutId id="2147483753" r:id="rId52"/>
    <p:sldLayoutId id="2147483754" r:id="rId53"/>
    <p:sldLayoutId id="2147483755" r:id="rId54"/>
    <p:sldLayoutId id="2147483756" r:id="rId55"/>
    <p:sldLayoutId id="2147483757" r:id="rId56"/>
    <p:sldLayoutId id="2147483758" r:id="rId57"/>
    <p:sldLayoutId id="2147483759" r:id="rId58"/>
    <p:sldLayoutId id="2147483760" r:id="rId59"/>
    <p:sldLayoutId id="2147483761" r:id="rId60"/>
    <p:sldLayoutId id="2147483762" r:id="rId61"/>
    <p:sldLayoutId id="2147483763" r:id="rId62"/>
    <p:sldLayoutId id="2147483764" r:id="rId63"/>
    <p:sldLayoutId id="2147483765" r:id="rId64"/>
    <p:sldLayoutId id="2147483766" r:id="rId65"/>
    <p:sldLayoutId id="2147483767" r:id="rId66"/>
    <p:sldLayoutId id="2147483768" r:id="rId67"/>
    <p:sldLayoutId id="2147483769" r:id="rId68"/>
    <p:sldLayoutId id="2147483770" r:id="rId69"/>
    <p:sldLayoutId id="2147483771" r:id="rId70"/>
    <p:sldLayoutId id="2147483772" r:id="rId71"/>
    <p:sldLayoutId id="2147483773" r:id="rId72"/>
    <p:sldLayoutId id="2147483774" r:id="rId73"/>
    <p:sldLayoutId id="2147483775" r:id="rId74"/>
    <p:sldLayoutId id="2147483776" r:id="rId75"/>
    <p:sldLayoutId id="2147483777" r:id="rId76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07065" y="846930"/>
            <a:ext cx="7772400" cy="87391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320 MHz EDCA ranging PPDU support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2771800" y="1819275"/>
            <a:ext cx="3382144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March 11, 2023</a:t>
            </a:r>
            <a:endParaRPr lang="en-GB" sz="2000" b="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a-DK" smtClean="0"/>
              <a:t>Erik Lindskog, Samsung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0934771"/>
              </p:ext>
            </p:extLst>
          </p:nvPr>
        </p:nvGraphicFramePr>
        <p:xfrm>
          <a:off x="840329" y="2689226"/>
          <a:ext cx="7629525" cy="3910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8" name="Document" r:id="rId4" imgW="8268970" imgH="4248683" progId="Word.Document.8">
                  <p:embed/>
                </p:oleObj>
              </mc:Choice>
              <mc:Fallback>
                <p:oleObj name="Document" r:id="rId4" imgW="8268970" imgH="424868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0329" y="2689226"/>
                        <a:ext cx="7629525" cy="39100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36181" y="2193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15332975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39552" y="692696"/>
            <a:ext cx="7918648" cy="576064"/>
          </a:xfrm>
        </p:spPr>
        <p:txBody>
          <a:bodyPr/>
          <a:lstStyle/>
          <a:p>
            <a:r>
              <a:rPr lang="en-US" dirty="0" smtClean="0"/>
              <a:t>320 MHz EDCA Ranging PPDU Support (1)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12676" y="1286566"/>
            <a:ext cx="7772400" cy="5022754"/>
          </a:xfrm>
        </p:spPr>
        <p:txBody>
          <a:bodyPr/>
          <a:lstStyle/>
          <a:p>
            <a:r>
              <a:rPr lang="en-US" b="0" dirty="0" smtClean="0"/>
              <a:t>FTM legacy ranging, a.k.a. EDCA ranging in 802.11az, is currently the most implemented and deployed Wi-Fi time-of-flight ranging method.</a:t>
            </a:r>
          </a:p>
          <a:p>
            <a:r>
              <a:rPr lang="en-US" b="0" dirty="0" smtClean="0"/>
              <a:t>The non-TB and TB 802.11az style ranging protocols are only beginning to be implemented with no market presence to date. </a:t>
            </a:r>
          </a:p>
          <a:p>
            <a:r>
              <a:rPr lang="en-US" b="0" dirty="0" smtClean="0"/>
              <a:t>In the long run we would like to transition to the non-TB and TB 802.11az ranging protocols but for the time being many devices will only be supporting EDCA ranging.</a:t>
            </a:r>
          </a:p>
          <a:p>
            <a:r>
              <a:rPr lang="en-US" b="0" dirty="0" smtClean="0"/>
              <a:t>Thus, just as for non-TB and TB ranging, support for EDCA ranging at wider bandwidths is important to achieve sub meter range measurements reliably. 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Erik Lindskog, Samsung 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35C880F8-9C7D-4760-B738-53F7D5677438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155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39552" y="764705"/>
            <a:ext cx="7918648" cy="648072"/>
          </a:xfrm>
        </p:spPr>
        <p:txBody>
          <a:bodyPr/>
          <a:lstStyle/>
          <a:p>
            <a:r>
              <a:rPr lang="en-US" dirty="0"/>
              <a:t>320 MHz EDCA Ranging PPDU Support (</a:t>
            </a:r>
            <a:r>
              <a:rPr lang="en-US" dirty="0" smtClean="0"/>
              <a:t>2)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700808"/>
            <a:ext cx="7772400" cy="3672408"/>
          </a:xfrm>
        </p:spPr>
        <p:txBody>
          <a:bodyPr/>
          <a:lstStyle/>
          <a:p>
            <a:r>
              <a:rPr lang="en-US" b="0" dirty="0" smtClean="0"/>
              <a:t>Non-TB and TB </a:t>
            </a:r>
            <a:r>
              <a:rPr lang="en-US" b="0" dirty="0"/>
              <a:t>ranging </a:t>
            </a:r>
            <a:r>
              <a:rPr lang="en-US" b="0" dirty="0" smtClean="0"/>
              <a:t>requires many </a:t>
            </a:r>
            <a:r>
              <a:rPr lang="en-US" b="0" dirty="0"/>
              <a:t>more </a:t>
            </a:r>
            <a:r>
              <a:rPr lang="en-US" b="0" dirty="0" smtClean="0"/>
              <a:t>HW and FW </a:t>
            </a:r>
            <a:r>
              <a:rPr lang="en-US" b="0" dirty="0"/>
              <a:t>changes than </a:t>
            </a:r>
            <a:r>
              <a:rPr lang="en-US" b="0" dirty="0" smtClean="0"/>
              <a:t>ECDA ranging and therefore takes longer time to realize in the market. </a:t>
            </a:r>
            <a:endParaRPr lang="en-US" b="0" dirty="0"/>
          </a:p>
          <a:p>
            <a:r>
              <a:rPr lang="en-US" b="0" dirty="0"/>
              <a:t>As </a:t>
            </a:r>
            <a:r>
              <a:rPr lang="en-US" b="0" dirty="0" smtClean="0"/>
              <a:t>such, </a:t>
            </a:r>
            <a:r>
              <a:rPr lang="en-US" b="0" dirty="0"/>
              <a:t>it makes sense to enable </a:t>
            </a:r>
            <a:r>
              <a:rPr lang="en-US" b="0" dirty="0" smtClean="0"/>
              <a:t>the same wider bandwidths in EDCA ranging that we aim to realize </a:t>
            </a:r>
            <a:r>
              <a:rPr lang="en-US" b="0" dirty="0"/>
              <a:t>in 11bk</a:t>
            </a:r>
            <a:r>
              <a:rPr lang="en-US" b="0" dirty="0" smtClean="0"/>
              <a:t>.</a:t>
            </a:r>
          </a:p>
          <a:p>
            <a:r>
              <a:rPr lang="en-US" b="0" dirty="0" smtClean="0"/>
              <a:t>We therefore propose to enable the EHT 320 MHz PPDUs for EDCA ranging as part of 11bk.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Erik Lindskog, Samsung 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35C880F8-9C7D-4760-B738-53F7D5677438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7386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4548" y="800688"/>
            <a:ext cx="7920880" cy="761157"/>
          </a:xfrm>
        </p:spPr>
        <p:txBody>
          <a:bodyPr/>
          <a:lstStyle/>
          <a:p>
            <a:r>
              <a:rPr lang="en-US" dirty="0" smtClean="0"/>
              <a:t>Enabling 320 MHz EHT PPDU </a:t>
            </a:r>
            <a:r>
              <a:rPr lang="en-US" dirty="0"/>
              <a:t>support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39552" y="1700808"/>
            <a:ext cx="7772400" cy="3888432"/>
          </a:xfrm>
        </p:spPr>
        <p:txBody>
          <a:bodyPr/>
          <a:lstStyle/>
          <a:p>
            <a:r>
              <a:rPr lang="en-US" b="0" dirty="0" smtClean="0"/>
              <a:t>The changes needed in the standard to enable EHT PPDUs for EDCA ranging are small.</a:t>
            </a:r>
          </a:p>
          <a:p>
            <a:r>
              <a:rPr lang="en-US" b="0" dirty="0" smtClean="0"/>
              <a:t>Mainly we need to add one or more rows to </a:t>
            </a:r>
            <a:r>
              <a:rPr lang="en-US" b="0" dirty="0"/>
              <a:t>Table 9-320 (Format and Bandwidth subfield). </a:t>
            </a:r>
            <a:endParaRPr lang="en-US" b="0" dirty="0" smtClean="0"/>
          </a:p>
          <a:p>
            <a:r>
              <a:rPr lang="en-US" b="0" dirty="0" smtClean="0"/>
              <a:t>This would include one or more rows for the 320 MHz EHT PPDU(s).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ny extra rows are those that might be needed to support split bandwidths and/or multiple LO options.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Erik Lindskog, Samsung 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35C880F8-9C7D-4760-B738-53F7D5677438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7674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Do you support adding support for 320 MHz ranging using the EHT PPDUs to EDCA ranging?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Y/N/A: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Erik Lindskog, Samsung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085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840786" y="6504741"/>
            <a:ext cx="3960440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 smtClean="0"/>
              <a:t>Erik Lindskog, Samsung </a:t>
            </a:r>
            <a:endParaRPr lang="en-GB" altLang="en-US" dirty="0"/>
          </a:p>
        </p:txBody>
      </p:sp>
      <p:sp>
        <p:nvSpPr>
          <p:cNvPr id="614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/>
              <a:t>Slide </a:t>
            </a:r>
            <a:fld id="{180A7CBB-D779-47FF-8121-3D1EAC5BC8AA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6146" name="Content Placeholder 2"/>
          <p:cNvSpPr>
            <a:spLocks noGrp="1"/>
          </p:cNvSpPr>
          <p:nvPr>
            <p:ph idx="4294967295"/>
          </p:nvPr>
        </p:nvSpPr>
        <p:spPr>
          <a:xfrm>
            <a:off x="3131840" y="2780928"/>
            <a:ext cx="3292773" cy="720080"/>
          </a:xfrm>
          <a:solidFill>
            <a:srgbClr val="FFFF00"/>
          </a:solidFill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sz="3600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381871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217273</TotalTime>
  <Words>345</Words>
  <Application>Microsoft Office PowerPoint</Application>
  <PresentationFormat>On-screen Show (4:3)</PresentationFormat>
  <Paragraphs>38</Paragraphs>
  <Slides>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MS Gothic</vt:lpstr>
      <vt:lpstr>Arial</vt:lpstr>
      <vt:lpstr>Times New Roman</vt:lpstr>
      <vt:lpstr>ACcord-Submission</vt:lpstr>
      <vt:lpstr>Microsoft Word 97 - 2003 Document</vt:lpstr>
      <vt:lpstr>320 MHz EDCA ranging PPDU support</vt:lpstr>
      <vt:lpstr>320 MHz EDCA Ranging PPDU Support (1)</vt:lpstr>
      <vt:lpstr>320 MHz EDCA Ranging PPDU Support (2)</vt:lpstr>
      <vt:lpstr>Enabling 320 MHz EHT PPDU support</vt:lpstr>
      <vt:lpstr>Straw Poll</vt:lpstr>
      <vt:lpstr>PowerPoint Presentation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320 MHz EDCA ranging PPDU support</dc:title>
  <dc:subject>FTM 320 MHz support</dc:subject>
  <dc:creator>Erik Lindskog, Samsung</dc:creator>
  <cp:keywords/>
  <cp:lastModifiedBy>Erik Lindskog</cp:lastModifiedBy>
  <cp:revision>1914</cp:revision>
  <cp:lastPrinted>2019-02-07T19:32:22Z</cp:lastPrinted>
  <dcterms:created xsi:type="dcterms:W3CDTF">2009-11-13T19:11:16Z</dcterms:created>
  <dcterms:modified xsi:type="dcterms:W3CDTF">2023-03-11T19:12:59Z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0b7e9515-6d8a-4695-953d-65cf463980f9</vt:lpwstr>
  </property>
  <property fmtid="{D5CDD505-2E9C-101B-9397-08002B2CF9AE}" pid="4" name="CTP_TimeStamp">
    <vt:lpwstr>2016-10-11 04:54:41Z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CTP_PUBLIC</vt:lpwstr>
  </property>
  <property fmtid="{D5CDD505-2E9C-101B-9397-08002B2CF9AE}" pid="9" name="NSCPROP_SA">
    <vt:lpwstr>C:\Users\e.lindskog\AppData\Local\Microsoft\Windows\INetCache\Content.Outlook\LIZA4BMM\20180507_R0_Qualcomm_LMR_Reporting_Formats_for_Passive_Location_obs modified by Ali (003).pptx</vt:lpwstr>
  </property>
</Properties>
</file>