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5" r:id="rId5"/>
    <p:sldId id="26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75172-79B0-43BE-81A4-F12C49382D26}" v="4" dt="2023-03-10T17:45:40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114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52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A0275172-79B0-43BE-81A4-F12C49382D26}"/>
    <pc:docChg chg="custSel addSld delSld modSld modMainMaster">
      <pc:chgData name="Solomon Trainin" userId="92e08595-42b6-40bd-a56f-df07604705b1" providerId="ADAL" clId="{A0275172-79B0-43BE-81A4-F12C49382D26}" dt="2023-03-10T17:47:23.970" v="161" actId="20577"/>
      <pc:docMkLst>
        <pc:docMk/>
      </pc:docMkLst>
      <pc:sldChg chg="modSp mod">
        <pc:chgData name="Solomon Trainin" userId="92e08595-42b6-40bd-a56f-df07604705b1" providerId="ADAL" clId="{A0275172-79B0-43BE-81A4-F12C49382D26}" dt="2023-03-10T17:44:56.484" v="156"/>
        <pc:sldMkLst>
          <pc:docMk/>
          <pc:sldMk cId="0" sldId="256"/>
        </pc:sldMkLst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0" sldId="256"/>
            <ac:spMk id="6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0" sldId="256"/>
            <ac:spMk id="7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0" sldId="256"/>
            <ac:spMk id="8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2-27T10:53:30.664" v="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2-27T10:54:09.342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olomon Trainin" userId="92e08595-42b6-40bd-a56f-df07604705b1" providerId="ADAL" clId="{A0275172-79B0-43BE-81A4-F12C49382D26}" dt="2023-03-10T17:44:56.484" v="156"/>
        <pc:sldMkLst>
          <pc:docMk/>
          <pc:sldMk cId="0" sldId="257"/>
        </pc:sldMkLst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0" sldId="257"/>
            <ac:spMk id="6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2-27T10:54:23.413" v="6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">
        <pc:chgData name="Solomon Trainin" userId="92e08595-42b6-40bd-a56f-df07604705b1" providerId="ADAL" clId="{A0275172-79B0-43BE-81A4-F12C49382D26}" dt="2023-03-10T17:44:56.484" v="156"/>
        <pc:sldMkLst>
          <pc:docMk/>
          <pc:sldMk cId="0" sldId="262"/>
        </pc:sldMkLst>
        <pc:spChg chg="add del mod">
          <ac:chgData name="Solomon Trainin" userId="92e08595-42b6-40bd-a56f-df07604705b1" providerId="ADAL" clId="{A0275172-79B0-43BE-81A4-F12C49382D26}" dt="2023-02-27T11:01:17.945" v="65" actId="478"/>
          <ac:spMkLst>
            <pc:docMk/>
            <pc:sldMk cId="0" sldId="262"/>
            <ac:spMk id="3" creationId="{B1A57991-B014-626B-C0B4-7BF218A9D0FF}"/>
          </ac:spMkLst>
        </pc:spChg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0" sldId="262"/>
            <ac:spMk id="6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2-27T11:01:07.757" v="62" actId="20577"/>
          <ac:spMkLst>
            <pc:docMk/>
            <pc:sldMk cId="0" sldId="262"/>
            <ac:spMk id="9217" creationId="{00000000-0000-0000-0000-000000000000}"/>
          </ac:spMkLst>
        </pc:spChg>
        <pc:spChg chg="del mod">
          <ac:chgData name="Solomon Trainin" userId="92e08595-42b6-40bd-a56f-df07604705b1" providerId="ADAL" clId="{A0275172-79B0-43BE-81A4-F12C49382D26}" dt="2023-02-27T11:01:14.325" v="64" actId="478"/>
          <ac:spMkLst>
            <pc:docMk/>
            <pc:sldMk cId="0" sldId="262"/>
            <ac:spMk id="9218" creationId="{00000000-0000-0000-0000-000000000000}"/>
          </ac:spMkLst>
        </pc:spChg>
        <pc:picChg chg="add mod">
          <ac:chgData name="Solomon Trainin" userId="92e08595-42b6-40bd-a56f-df07604705b1" providerId="ADAL" clId="{A0275172-79B0-43BE-81A4-F12C49382D26}" dt="2023-02-27T11:04:41.951" v="95" actId="14100"/>
          <ac:picMkLst>
            <pc:docMk/>
            <pc:sldMk cId="0" sldId="262"/>
            <ac:picMk id="8" creationId="{43466309-9702-02FB-1C10-2034A8143F68}"/>
          </ac:picMkLst>
        </pc:picChg>
        <pc:picChg chg="add mod">
          <ac:chgData name="Solomon Trainin" userId="92e08595-42b6-40bd-a56f-df07604705b1" providerId="ADAL" clId="{A0275172-79B0-43BE-81A4-F12C49382D26}" dt="2023-02-27T11:04:23.119" v="89" actId="14100"/>
          <ac:picMkLst>
            <pc:docMk/>
            <pc:sldMk cId="0" sldId="262"/>
            <ac:picMk id="10" creationId="{8E8391E2-F0DC-B243-4BEB-447EEBC25A4D}"/>
          </ac:picMkLst>
        </pc:picChg>
        <pc:picChg chg="add mod">
          <ac:chgData name="Solomon Trainin" userId="92e08595-42b6-40bd-a56f-df07604705b1" providerId="ADAL" clId="{A0275172-79B0-43BE-81A4-F12C49382D26}" dt="2023-02-27T11:04:36.303" v="94" actId="1076"/>
          <ac:picMkLst>
            <pc:docMk/>
            <pc:sldMk cId="0" sldId="262"/>
            <ac:picMk id="12" creationId="{F8F29E11-82FB-80C9-A05F-63321BD2A589}"/>
          </ac:picMkLst>
        </pc:picChg>
        <pc:picChg chg="add mod">
          <ac:chgData name="Solomon Trainin" userId="92e08595-42b6-40bd-a56f-df07604705b1" providerId="ADAL" clId="{A0275172-79B0-43BE-81A4-F12C49382D26}" dt="2023-02-27T11:04:33.231" v="93" actId="1076"/>
          <ac:picMkLst>
            <pc:docMk/>
            <pc:sldMk cId="0" sldId="262"/>
            <ac:picMk id="14" creationId="{62F0F98E-FEDD-A0F4-4289-FF467E0267BF}"/>
          </ac:picMkLst>
        </pc:picChg>
      </pc:sldChg>
      <pc:sldChg chg="modSp mod">
        <pc:chgData name="Solomon Trainin" userId="92e08595-42b6-40bd-a56f-df07604705b1" providerId="ADAL" clId="{A0275172-79B0-43BE-81A4-F12C49382D26}" dt="2023-03-10T17:47:23.970" v="161" actId="20577"/>
        <pc:sldMkLst>
          <pc:docMk/>
          <pc:sldMk cId="0" sldId="264"/>
        </pc:sldMkLst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0" sldId="264"/>
            <ac:spMk id="6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3-10T17:47:23.970" v="161" actId="20577"/>
          <ac:spMkLst>
            <pc:docMk/>
            <pc:sldMk cId="0" sldId="264"/>
            <ac:spMk id="11266" creationId="{00000000-0000-0000-0000-000000000000}"/>
          </ac:spMkLst>
        </pc:spChg>
      </pc:sldChg>
      <pc:sldChg chg="addSp delSp modSp add mod">
        <pc:chgData name="Solomon Trainin" userId="92e08595-42b6-40bd-a56f-df07604705b1" providerId="ADAL" clId="{A0275172-79B0-43BE-81A4-F12C49382D26}" dt="2023-03-10T17:44:56.484" v="156"/>
        <pc:sldMkLst>
          <pc:docMk/>
          <pc:sldMk cId="2237869899" sldId="265"/>
        </pc:sldMkLst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2237869899" sldId="265"/>
            <ac:spMk id="6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2-27T11:05:22.376" v="104" actId="20577"/>
          <ac:spMkLst>
            <pc:docMk/>
            <pc:sldMk cId="2237869899" sldId="265"/>
            <ac:spMk id="9217" creationId="{00000000-0000-0000-0000-000000000000}"/>
          </ac:spMkLst>
        </pc:spChg>
        <pc:picChg chg="add mod ord">
          <ac:chgData name="Solomon Trainin" userId="92e08595-42b6-40bd-a56f-df07604705b1" providerId="ADAL" clId="{A0275172-79B0-43BE-81A4-F12C49382D26}" dt="2023-02-27T11:09:44.729" v="141" actId="14100"/>
          <ac:picMkLst>
            <pc:docMk/>
            <pc:sldMk cId="2237869899" sldId="265"/>
            <ac:picMk id="3" creationId="{F34472C7-233D-DE8F-F239-97166A92A7D7}"/>
          </ac:picMkLst>
        </pc:picChg>
        <pc:picChg chg="del">
          <ac:chgData name="Solomon Trainin" userId="92e08595-42b6-40bd-a56f-df07604705b1" providerId="ADAL" clId="{A0275172-79B0-43BE-81A4-F12C49382D26}" dt="2023-02-27T11:05:28.349" v="105" actId="478"/>
          <ac:picMkLst>
            <pc:docMk/>
            <pc:sldMk cId="2237869899" sldId="265"/>
            <ac:picMk id="8" creationId="{43466309-9702-02FB-1C10-2034A8143F68}"/>
          </ac:picMkLst>
        </pc:picChg>
        <pc:picChg chg="add mod ord">
          <ac:chgData name="Solomon Trainin" userId="92e08595-42b6-40bd-a56f-df07604705b1" providerId="ADAL" clId="{A0275172-79B0-43BE-81A4-F12C49382D26}" dt="2023-02-27T11:08:53.206" v="135" actId="166"/>
          <ac:picMkLst>
            <pc:docMk/>
            <pc:sldMk cId="2237869899" sldId="265"/>
            <ac:picMk id="9" creationId="{56D28E91-30F4-14E4-3A9D-08823E9FA442}"/>
          </ac:picMkLst>
        </pc:picChg>
        <pc:picChg chg="del">
          <ac:chgData name="Solomon Trainin" userId="92e08595-42b6-40bd-a56f-df07604705b1" providerId="ADAL" clId="{A0275172-79B0-43BE-81A4-F12C49382D26}" dt="2023-02-27T11:05:30.441" v="106" actId="478"/>
          <ac:picMkLst>
            <pc:docMk/>
            <pc:sldMk cId="2237869899" sldId="265"/>
            <ac:picMk id="10" creationId="{8E8391E2-F0DC-B243-4BEB-447EEBC25A4D}"/>
          </ac:picMkLst>
        </pc:picChg>
        <pc:picChg chg="del">
          <ac:chgData name="Solomon Trainin" userId="92e08595-42b6-40bd-a56f-df07604705b1" providerId="ADAL" clId="{A0275172-79B0-43BE-81A4-F12C49382D26}" dt="2023-02-27T11:05:32.464" v="107" actId="478"/>
          <ac:picMkLst>
            <pc:docMk/>
            <pc:sldMk cId="2237869899" sldId="265"/>
            <ac:picMk id="12" creationId="{F8F29E11-82FB-80C9-A05F-63321BD2A589}"/>
          </ac:picMkLst>
        </pc:picChg>
        <pc:picChg chg="add mod">
          <ac:chgData name="Solomon Trainin" userId="92e08595-42b6-40bd-a56f-df07604705b1" providerId="ADAL" clId="{A0275172-79B0-43BE-81A4-F12C49382D26}" dt="2023-02-27T11:09:23.704" v="139" actId="14100"/>
          <ac:picMkLst>
            <pc:docMk/>
            <pc:sldMk cId="2237869899" sldId="265"/>
            <ac:picMk id="13" creationId="{E7CA6B75-92E8-BAB6-1FF5-5DFD6D6DF6B0}"/>
          </ac:picMkLst>
        </pc:picChg>
        <pc:picChg chg="del">
          <ac:chgData name="Solomon Trainin" userId="92e08595-42b6-40bd-a56f-df07604705b1" providerId="ADAL" clId="{A0275172-79B0-43BE-81A4-F12C49382D26}" dt="2023-02-27T11:05:35.050" v="108" actId="478"/>
          <ac:picMkLst>
            <pc:docMk/>
            <pc:sldMk cId="2237869899" sldId="265"/>
            <ac:picMk id="14" creationId="{62F0F98E-FEDD-A0F4-4289-FF467E0267BF}"/>
          </ac:picMkLst>
        </pc:picChg>
      </pc:sldChg>
      <pc:sldChg chg="delSp modSp new mod">
        <pc:chgData name="Solomon Trainin" userId="92e08595-42b6-40bd-a56f-df07604705b1" providerId="ADAL" clId="{A0275172-79B0-43BE-81A4-F12C49382D26}" dt="2023-03-10T17:44:56.484" v="156"/>
        <pc:sldMkLst>
          <pc:docMk/>
          <pc:sldMk cId="2011430409" sldId="266"/>
        </pc:sldMkLst>
        <pc:spChg chg="mod">
          <ac:chgData name="Solomon Trainin" userId="92e08595-42b6-40bd-a56f-df07604705b1" providerId="ADAL" clId="{A0275172-79B0-43BE-81A4-F12C49382D26}" dt="2023-02-27T11:21:19.070" v="144" actId="14100"/>
          <ac:spMkLst>
            <pc:docMk/>
            <pc:sldMk cId="2011430409" sldId="266"/>
            <ac:spMk id="2" creationId="{D776829A-42F2-97C9-C4B7-8B25B9D03FAA}"/>
          </ac:spMkLst>
        </pc:spChg>
        <pc:spChg chg="del mod">
          <ac:chgData name="Solomon Trainin" userId="92e08595-42b6-40bd-a56f-df07604705b1" providerId="ADAL" clId="{A0275172-79B0-43BE-81A4-F12C49382D26}" dt="2023-02-27T11:21:26.451" v="146" actId="478"/>
          <ac:spMkLst>
            <pc:docMk/>
            <pc:sldMk cId="2011430409" sldId="266"/>
            <ac:spMk id="3" creationId="{AC5DECDC-8D61-BCDA-C16D-49ED926FFD58}"/>
          </ac:spMkLst>
        </pc:spChg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2011430409" sldId="266"/>
            <ac:spMk id="4" creationId="{6C682B90-2FB2-7567-76D6-5BC6FDE48D32}"/>
          </ac:spMkLst>
        </pc:spChg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2011430409" sldId="266"/>
            <ac:spMk id="5" creationId="{B712D040-0FF8-150B-4841-BEFB4EDBC332}"/>
          </ac:spMkLst>
        </pc:spChg>
        <pc:spChg chg="mod">
          <ac:chgData name="Solomon Trainin" userId="92e08595-42b6-40bd-a56f-df07604705b1" providerId="ADAL" clId="{A0275172-79B0-43BE-81A4-F12C49382D26}" dt="2023-03-10T17:44:56.484" v="156"/>
          <ac:spMkLst>
            <pc:docMk/>
            <pc:sldMk cId="2011430409" sldId="266"/>
            <ac:spMk id="6" creationId="{B0671B0F-9EA8-720C-163A-8ECE4507F76A}"/>
          </ac:spMkLst>
        </pc:spChg>
      </pc:sldChg>
      <pc:sldChg chg="del">
        <pc:chgData name="Solomon Trainin" userId="92e08595-42b6-40bd-a56f-df07604705b1" providerId="ADAL" clId="{A0275172-79B0-43BE-81A4-F12C49382D26}" dt="2023-02-27T10:54:40.889" v="7" actId="47"/>
        <pc:sldMkLst>
          <pc:docMk/>
          <pc:sldMk cId="1934108783" sldId="269"/>
        </pc:sldMkLst>
      </pc:sldChg>
      <pc:sldChg chg="del">
        <pc:chgData name="Solomon Trainin" userId="92e08595-42b6-40bd-a56f-df07604705b1" providerId="ADAL" clId="{A0275172-79B0-43BE-81A4-F12C49382D26}" dt="2023-02-27T10:54:51.957" v="8" actId="47"/>
        <pc:sldMkLst>
          <pc:docMk/>
          <pc:sldMk cId="1232631704" sldId="270"/>
        </pc:sldMkLst>
      </pc:sldChg>
      <pc:sldChg chg="del">
        <pc:chgData name="Solomon Trainin" userId="92e08595-42b6-40bd-a56f-df07604705b1" providerId="ADAL" clId="{A0275172-79B0-43BE-81A4-F12C49382D26}" dt="2023-02-27T10:54:40.889" v="7" actId="47"/>
        <pc:sldMkLst>
          <pc:docMk/>
          <pc:sldMk cId="2267206212" sldId="271"/>
        </pc:sldMkLst>
      </pc:sldChg>
      <pc:sldChg chg="del">
        <pc:chgData name="Solomon Trainin" userId="92e08595-42b6-40bd-a56f-df07604705b1" providerId="ADAL" clId="{A0275172-79B0-43BE-81A4-F12C49382D26}" dt="2023-02-27T10:54:40.889" v="7" actId="47"/>
        <pc:sldMkLst>
          <pc:docMk/>
          <pc:sldMk cId="100503450" sldId="272"/>
        </pc:sldMkLst>
      </pc:sldChg>
      <pc:sldChg chg="del">
        <pc:chgData name="Solomon Trainin" userId="92e08595-42b6-40bd-a56f-df07604705b1" providerId="ADAL" clId="{A0275172-79B0-43BE-81A4-F12C49382D26}" dt="2023-02-27T10:54:51.957" v="8" actId="47"/>
        <pc:sldMkLst>
          <pc:docMk/>
          <pc:sldMk cId="3131520438" sldId="273"/>
        </pc:sldMkLst>
      </pc:sldChg>
      <pc:sldMasterChg chg="modSp mod modSldLayout">
        <pc:chgData name="Solomon Trainin" userId="92e08595-42b6-40bd-a56f-df07604705b1" providerId="ADAL" clId="{A0275172-79B0-43BE-81A4-F12C49382D26}" dt="2023-03-10T17:44:57.445" v="15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A0275172-79B0-43BE-81A4-F12C49382D26}" dt="2023-03-10T17:42:41.679" v="15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olomon Trainin" userId="92e08595-42b6-40bd-a56f-df07604705b1" providerId="ADAL" clId="{A0275172-79B0-43BE-81A4-F12C49382D26}" dt="2023-03-10T17:43:31.490" v="15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addSp delSp modSp">
          <pc:chgData name="Solomon Trainin" userId="92e08595-42b6-40bd-a56f-df07604705b1" providerId="ADAL" clId="{A0275172-79B0-43BE-81A4-F12C49382D26}" dt="2023-03-10T17:44:57.445" v="157"/>
          <pc:sldLayoutMkLst>
            <pc:docMk/>
            <pc:sldMasterMk cId="0" sldId="2147483648"/>
            <pc:sldLayoutMk cId="0" sldId="2147483650"/>
          </pc:sldLayoutMkLst>
          <pc:spChg chg="add mod">
            <ac:chgData name="Solomon Trainin" userId="92e08595-42b6-40bd-a56f-df07604705b1" providerId="ADAL" clId="{A0275172-79B0-43BE-81A4-F12C49382D26}" dt="2023-03-10T17:44:57.445" v="157"/>
            <ac:spMkLst>
              <pc:docMk/>
              <pc:sldMasterMk cId="0" sldId="2147483648"/>
              <pc:sldLayoutMk cId="0" sldId="2147483650"/>
              <ac:spMk id="4" creationId="{7393F1DA-4A18-BCC3-D894-61F6F3AB4A06}"/>
            </ac:spMkLst>
          </pc:spChg>
          <pc:spChg chg="add mod">
            <ac:chgData name="Solomon Trainin" userId="92e08595-42b6-40bd-a56f-df07604705b1" providerId="ADAL" clId="{A0275172-79B0-43BE-81A4-F12C49382D26}" dt="2023-03-10T17:44:57.445" v="157"/>
            <ac:spMkLst>
              <pc:docMk/>
              <pc:sldMasterMk cId="0" sldId="2147483648"/>
              <pc:sldLayoutMk cId="0" sldId="2147483650"/>
              <ac:spMk id="5" creationId="{56510220-41D8-2402-F803-27B9AC026DA6}"/>
            </ac:spMkLst>
          </pc:spChg>
          <pc:spChg chg="del">
            <ac:chgData name="Solomon Trainin" userId="92e08595-42b6-40bd-a56f-df07604705b1" providerId="ADAL" clId="{A0275172-79B0-43BE-81A4-F12C49382D26}" dt="2023-03-10T17:44:56.484" v="156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Solomon Trainin" userId="92e08595-42b6-40bd-a56f-df07604705b1" providerId="ADAL" clId="{A0275172-79B0-43BE-81A4-F12C49382D26}" dt="2023-03-10T17:44:57.445" v="157"/>
            <ac:spMkLst>
              <pc:docMk/>
              <pc:sldMasterMk cId="0" sldId="2147483648"/>
              <pc:sldLayoutMk cId="0" sldId="2147483650"/>
              <ac:spMk id="7" creationId="{5236E152-2523-B7E0-2CFB-A1823993902E}"/>
            </ac:spMkLst>
          </pc:spChg>
          <pc:spChg chg="del">
            <ac:chgData name="Solomon Trainin" userId="92e08595-42b6-40bd-a56f-df07604705b1" providerId="ADAL" clId="{A0275172-79B0-43BE-81A4-F12C49382D26}" dt="2023-03-10T17:44:56.484" v="156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del">
            <ac:chgData name="Solomon Trainin" userId="92e08595-42b6-40bd-a56f-df07604705b1" providerId="ADAL" clId="{A0275172-79B0-43BE-81A4-F12C49382D26}" dt="2023-03-10T17:44:56.484" v="156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55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38A5-131B-436D-C621-57F420E4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10C30-FAB6-CB58-2B88-632B76EA1C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9CD5F6-1384-5CF5-3C2C-53A0A4A4A5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F0F79-ED73-855E-6790-F324D0D20C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4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3F1DA-4A18-BCC3-D894-61F6F3AB4A0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10220-41D8-2402-F803-27B9AC026D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6E152-2523-B7E0-2CFB-A182399390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Approach to the MLME of the baseline spec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2023-02-27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216227"/>
              </p:ext>
            </p:extLst>
          </p:nvPr>
        </p:nvGraphicFramePr>
        <p:xfrm>
          <a:off x="539750" y="2962275"/>
          <a:ext cx="807402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2529304" progId="Word.Document.8">
                  <p:embed/>
                </p:oleObj>
              </mc:Choice>
              <mc:Fallback>
                <p:oleObj name="Document" r:id="rId3" imgW="8235535" imgH="252930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2275"/>
                        <a:ext cx="807402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Approach to the MLME of the baseline spec</a:t>
            </a: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4213"/>
            <a:ext cx="8420100" cy="687387"/>
          </a:xfrm>
          <a:ln/>
        </p:spPr>
        <p:txBody>
          <a:bodyPr lIns="90000" tIns="46800" rIns="90000" bIns="46800"/>
          <a:lstStyle/>
          <a:p>
            <a:r>
              <a:rPr lang="en-US" dirty="0"/>
              <a:t>MLME SAP Types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466309-9702-02FB-1C10-2034A8143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71599"/>
            <a:ext cx="4038600" cy="23619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8391E2-F0DC-B243-4BEB-447EEBC25A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8716" y="1425596"/>
            <a:ext cx="4621230" cy="18355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F29E11-82FB-80C9-A05F-63321BD2A5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50" y="4059014"/>
            <a:ext cx="4279510" cy="16239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2F0F98E-FEDD-A0F4-4289-FF467E0267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9150" y="3919268"/>
            <a:ext cx="4496836" cy="17636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4213"/>
            <a:ext cx="8420100" cy="687387"/>
          </a:xfrm>
          <a:ln/>
        </p:spPr>
        <p:txBody>
          <a:bodyPr lIns="90000" tIns="46800" rIns="90000" bIns="46800"/>
          <a:lstStyle/>
          <a:p>
            <a:r>
              <a:rPr lang="en-US" dirty="0"/>
              <a:t>MLME SAP Types (cont.)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7CA6B75-92E8-BAB6-1FF5-5DFD6D6DF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75" y="4419600"/>
            <a:ext cx="4915682" cy="192626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D28E91-30F4-14E4-3A9D-08823E9FA4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3065788"/>
            <a:ext cx="4702276" cy="18110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4472C7-233D-DE8F-F239-97166A92A7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362974"/>
            <a:ext cx="5091640" cy="19262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7869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829A-42F2-97C9-C4B7-8B25B9D0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fr-FR" sz="1800" b="1" i="0" u="none" strike="noStrike" baseline="0" dirty="0">
                <a:latin typeface="Arial,Bold"/>
              </a:rPr>
              <a:t>Table 6-1— MLME SA interface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82B90-2FB2-7567-76D6-5BC6FDE48D3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2D040-0FF8-150B-4841-BEFB4EDBC33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71B0F-9EA8-720C-163A-8ECE4507F76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12E337-F347-5910-4D9E-B7A4579B9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64" y="1186307"/>
            <a:ext cx="6783957" cy="11481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3020C5-D338-048E-8082-E9A9360BC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396" y="2389615"/>
            <a:ext cx="6704521" cy="12871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0C62214-3D24-9573-11C5-1A7AA7D16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395" y="3723513"/>
            <a:ext cx="6704521" cy="17492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DB5F3A-36B2-CFB1-01F3-D17F98DF3F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610" y="5472740"/>
            <a:ext cx="6733306" cy="90947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1096106-DC1B-D915-483F-B0041BF8A14A}"/>
              </a:ext>
            </a:extLst>
          </p:cNvPr>
          <p:cNvSpPr txBox="1"/>
          <p:nvPr/>
        </p:nvSpPr>
        <p:spPr>
          <a:xfrm>
            <a:off x="7164956" y="1944903"/>
            <a:ext cx="15250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MLME Type is known. </a:t>
            </a:r>
          </a:p>
          <a:p>
            <a:r>
              <a:rPr lang="en-US" sz="1100" dirty="0">
                <a:solidFill>
                  <a:schemeClr val="tx1"/>
                </a:solidFill>
              </a:rPr>
              <a:t>MLME primitives are defined specifically for this service (6.5.2)</a:t>
            </a:r>
          </a:p>
          <a:p>
            <a:r>
              <a:rPr lang="en-US" sz="1100" dirty="0">
                <a:solidFill>
                  <a:schemeClr val="tx1"/>
                </a:solidFill>
              </a:rPr>
              <a:t>MLME operation is defined (11.2)</a:t>
            </a:r>
          </a:p>
          <a:p>
            <a:r>
              <a:rPr lang="en-US" sz="11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5D1BBD-FA44-2050-2625-88C03353990A}"/>
              </a:ext>
            </a:extLst>
          </p:cNvPr>
          <p:cNvSpPr txBox="1"/>
          <p:nvPr/>
        </p:nvSpPr>
        <p:spPr>
          <a:xfrm>
            <a:off x="7189398" y="3681190"/>
            <a:ext cx="180220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MLME Type is known. </a:t>
            </a:r>
          </a:p>
          <a:p>
            <a:r>
              <a:rPr lang="en-US" sz="1100" dirty="0">
                <a:solidFill>
                  <a:schemeClr val="tx1"/>
                </a:solidFill>
              </a:rPr>
              <a:t>MLME primitives are not defined, the common definition of 6.3 is used.</a:t>
            </a:r>
          </a:p>
          <a:p>
            <a:r>
              <a:rPr lang="en-US" sz="1100" dirty="0">
                <a:solidFill>
                  <a:schemeClr val="tx1"/>
                </a:solidFill>
              </a:rPr>
              <a:t>Frame formats are referred for the parameters (9.)</a:t>
            </a:r>
          </a:p>
          <a:p>
            <a:r>
              <a:rPr lang="en-US" sz="1100" dirty="0">
                <a:solidFill>
                  <a:schemeClr val="tx1"/>
                </a:solidFill>
              </a:rPr>
              <a:t>MLME operation is defined (11.8…)</a:t>
            </a:r>
          </a:p>
          <a:p>
            <a:r>
              <a:rPr lang="en-US" sz="11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65C207-50C2-1BC7-2E7F-197937A6BB71}"/>
              </a:ext>
            </a:extLst>
          </p:cNvPr>
          <p:cNvSpPr txBox="1"/>
          <p:nvPr/>
        </p:nvSpPr>
        <p:spPr>
          <a:xfrm>
            <a:off x="7164955" y="5339340"/>
            <a:ext cx="18615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MLME Type is unknown. </a:t>
            </a:r>
          </a:p>
          <a:p>
            <a:r>
              <a:rPr lang="en-US" sz="1100" dirty="0">
                <a:solidFill>
                  <a:schemeClr val="tx1"/>
                </a:solidFill>
              </a:rPr>
              <a:t>MLME primitives are defined specifically for this service (6.5.21)</a:t>
            </a:r>
          </a:p>
          <a:p>
            <a:r>
              <a:rPr lang="en-US" sz="1100" dirty="0">
                <a:solidFill>
                  <a:schemeClr val="tx1"/>
                </a:solidFill>
              </a:rPr>
              <a:t>MLME operation is defined (11.31.5)</a:t>
            </a:r>
          </a:p>
          <a:p>
            <a:r>
              <a:rPr lang="en-US" sz="1100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1143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b="0" i="0" u="none" strike="noStrike" baseline="0">
                <a:latin typeface="Arial" panose="020B0604020202020204" pitchFamily="34" charset="0"/>
              </a:rPr>
              <a:t>1. IEEE P802.11-REVme/D2.1, January 2023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(10)</Template>
  <TotalTime>23705</TotalTime>
  <Words>255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Arial,Bold</vt:lpstr>
      <vt:lpstr>Times New Roman</vt:lpstr>
      <vt:lpstr>Office Theme</vt:lpstr>
      <vt:lpstr>Document</vt:lpstr>
      <vt:lpstr>Approach to the MLME of the baseline spec</vt:lpstr>
      <vt:lpstr>Abstract</vt:lpstr>
      <vt:lpstr>MLME SAP Types</vt:lpstr>
      <vt:lpstr>MLME SAP Types (cont.)</vt:lpstr>
      <vt:lpstr>Table 6-1— MLME SA interface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802.11bf presentation</dc:title>
  <dc:subject>DMG MLME</dc:subject>
  <dc:creator>Solomon Trainin</dc:creator>
  <cp:lastModifiedBy>Solomon Trainin4</cp:lastModifiedBy>
  <cp:revision>28</cp:revision>
  <cp:lastPrinted>1601-01-01T00:00:00Z</cp:lastPrinted>
  <dcterms:created xsi:type="dcterms:W3CDTF">2022-10-06T07:53:28Z</dcterms:created>
  <dcterms:modified xsi:type="dcterms:W3CDTF">2023-03-10T17:47:30Z</dcterms:modified>
</cp:coreProperties>
</file>