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4" r:id="rId9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802.11-22/0255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802.11-22/0255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802.11-22/0255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802.11-22/0255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802.11-22/0255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2023-03-17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March 2023.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773D-E22D-C1B6-57EE-074DAB0D9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Administrative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C7C85-6BE3-212F-D87D-ECFA3C58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19622"/>
            <a:ext cx="7770813" cy="3084910"/>
          </a:xfrm>
        </p:spPr>
        <p:txBody>
          <a:bodyPr/>
          <a:lstStyle/>
          <a:p>
            <a:r>
              <a:rPr lang="en-US" sz="1600" dirty="0"/>
              <a:t>Election of Vice Chairs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Richard Kennedy (Bluetooth SIG),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Manish Kumar (NXP)</a:t>
            </a:r>
          </a:p>
          <a:p>
            <a:pPr marL="0" indent="0"/>
            <a:r>
              <a:rPr lang="en-US" sz="1600" dirty="0"/>
              <a:t>elected as </a:t>
            </a:r>
            <a:r>
              <a:rPr lang="en-US" sz="1600" dirty="0" err="1"/>
              <a:t>Coex</a:t>
            </a:r>
            <a:r>
              <a:rPr lang="en-US" sz="1600" dirty="0"/>
              <a:t> SC Vice Chairs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Transition to member-contribution-driven process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First round identifying main discussion topics for the near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ETSI BRAN EN 303 687 (6 GHz)  &amp;  EN 301 893 (5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Bluetooth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Coexistence between 802.11 and 802.15 (15.4ab and 15.6ma (UWB))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DA6BA-2053-7F9F-ACBB-024FB0ECD2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9DCDC-419E-D708-58CB-4F38A04FC3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F6750-21FF-3A43-F1A2-525CC66419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06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Technical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b="0" dirty="0">
                <a:latin typeface="Helvetica" pitchFamily="2" charset="0"/>
              </a:rPr>
              <a:t>ETSI BRAN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ETSI TC BRAN approved a second ENAP for </a:t>
            </a:r>
            <a:r>
              <a:rPr lang="en-GB" sz="160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EN 303 687 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(</a:t>
            </a:r>
            <a:r>
              <a:rPr lang="en-GB" sz="160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6 GHz WAS/RLAN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no recirculation for EN 303 687 as comments beyond the ones received during the initial ENAP were resolved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These initial comment did come trough the European Commission's HASTAC</a:t>
            </a:r>
            <a:br>
              <a:rPr lang="en-GB" sz="1400" dirty="0"/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(Harmonised Standard (HS) Technical Advisory Consultants)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ETSI TC BRAN approved a second HASTAC review and the initial ENAP for </a:t>
            </a:r>
            <a:r>
              <a:rPr lang="en-GB" sz="160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EN 303 753 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(</a:t>
            </a:r>
            <a:r>
              <a:rPr lang="en-GB" sz="160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Wideband Data Transmission Systems 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(WDTS) for Mobile and Fixed Radio Equipment operating in the </a:t>
            </a:r>
            <a:r>
              <a:rPr lang="en-GB" sz="160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57 GHz to 71 GHz band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Because of a lack of consensus regarding a specific aspect of </a:t>
            </a:r>
            <a:r>
              <a:rPr lang="en-GB" sz="160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EN 301</a:t>
            </a:r>
            <a:br>
              <a:rPr lang="en-GB" sz="1600" dirty="0"/>
            </a:br>
            <a:r>
              <a:rPr lang="en-GB" sz="160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893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(</a:t>
            </a:r>
            <a:r>
              <a:rPr lang="en-GB" sz="160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5 GHz WAS/RLAN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), this draft HS was not sent for ENAP.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59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Technical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r>
              <a:rPr lang="en-GB" sz="1600" b="0" dirty="0">
                <a:latin typeface="Helvetica" pitchFamily="2" charset="0"/>
              </a:rPr>
              <a:t>Bluetooth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Helvetica" pitchFamily="2" charset="0"/>
              </a:rPr>
              <a:t>Received presentation of Bluetooth SIG plans to use / share 6 GHz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Helvetica" pitchFamily="2" charset="0"/>
              </a:rPr>
              <a:t>Intend to present / discuss technical approaches with 802.11 </a:t>
            </a:r>
            <a:r>
              <a:rPr lang="en-GB" sz="1600" b="0" dirty="0" err="1">
                <a:latin typeface="Helvetica" pitchFamily="2" charset="0"/>
              </a:rPr>
              <a:t>Coex</a:t>
            </a:r>
            <a:r>
              <a:rPr lang="en-GB" sz="1600" b="0" dirty="0">
                <a:latin typeface="Helvetica" pitchFamily="2" charset="0"/>
              </a:rPr>
              <a:t> 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Bluetooth SIG members will bring a Work Item request to BRAN #119 to further support narrow band technologies in 6 GHz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Further technical submission planned for May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Technical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0" dirty="0">
                <a:latin typeface="Helvetica" pitchFamily="2" charset="0"/>
              </a:rPr>
              <a:t>Narrow Band / </a:t>
            </a:r>
            <a:r>
              <a:rPr lang="en-US" sz="1600" b="0" dirty="0" err="1">
                <a:latin typeface="Helvetica" pitchFamily="2" charset="0"/>
              </a:rPr>
              <a:t>WiFi</a:t>
            </a:r>
            <a:r>
              <a:rPr lang="en-US" sz="1600" b="0" dirty="0">
                <a:latin typeface="Helvetica" pitchFamily="2" charset="0"/>
              </a:rPr>
              <a:t> </a:t>
            </a:r>
            <a:r>
              <a:rPr lang="en-US" sz="1600" b="0" dirty="0" err="1">
                <a:latin typeface="Helvetica" pitchFamily="2" charset="0"/>
              </a:rPr>
              <a:t>Coexistance</a:t>
            </a:r>
            <a:endParaRPr lang="en-US" sz="16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Simulation results on effect of different NB channel access mechanisms on NB-</a:t>
            </a:r>
            <a:r>
              <a:rPr lang="en-US" sz="1600" b="0" dirty="0" err="1">
                <a:latin typeface="Helvetica" pitchFamily="2" charset="0"/>
              </a:rPr>
              <a:t>WiFi</a:t>
            </a:r>
            <a:r>
              <a:rPr lang="en-US" sz="1600" b="0" dirty="0">
                <a:latin typeface="Helvetica" pitchFamily="2" charset="0"/>
              </a:rPr>
              <a:t> coexistence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Results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Enhanced Detect and Avoid (</a:t>
            </a:r>
            <a:r>
              <a:rPr lang="en-US" dirty="0" err="1"/>
              <a:t>eDAA</a:t>
            </a:r>
            <a:r>
              <a:rPr lang="en-US" dirty="0"/>
              <a:t>) was proposed in ETSI BRAN as an enhanced version of DAA as defined in EN 300 328 (2.4 GHz) appears to be suboptimal as a coexistence mechanism, for Wi-Fi/NB and possibly also for NB/NB coexistence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Listen before talk (LBT) based schemes perform better; could be based on the LBT for Frame Based Equipment (FBE) as defined in EN 303 687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Further enhancements feasible</a:t>
            </a:r>
            <a:endParaRPr lang="en-GB" sz="1600" b="0" dirty="0">
              <a:latin typeface="Helvetica" pitchFamily="2" charset="0"/>
            </a:endParaRPr>
          </a:p>
          <a:p>
            <a:endParaRPr lang="en-GB" sz="1600" b="0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25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7FC8-5102-04C9-293D-6871BF2C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D32E5-AD5B-D752-8877-A9B11473C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Receive updates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Bluetooth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Discuss further interaction </a:t>
            </a:r>
            <a:r>
              <a:rPr lang="en-US" sz="1800" dirty="0"/>
              <a:t>802.11 and 802.15 (15.4ab and 15.6ma (UWB))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Further NB discussion (tbc).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Other – feel free to contact the Chair if you would like to make a presentation on any additional coexistence topic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A2ED2-2180-540A-C8C5-5D1B968D01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48645-2FA8-3DB1-4CF1-EB89C5974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A66911-27FE-C9E8-C357-0EAC6A1B26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00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11-23/0254</a:t>
            </a:r>
          </a:p>
          <a:p>
            <a:r>
              <a:rPr lang="en-US" dirty="0"/>
              <a:t>Meeting / Chair’s Slide Deck:		11-23/0449</a:t>
            </a:r>
          </a:p>
          <a:p>
            <a:r>
              <a:rPr lang="en-US" dirty="0"/>
              <a:t>Meeting minutes:					11-23/0484</a:t>
            </a:r>
          </a:p>
          <a:p>
            <a:r>
              <a:rPr lang="en-US" dirty="0"/>
              <a:t>Snapshot Slide:						11-23/0253</a:t>
            </a:r>
          </a:p>
          <a:p>
            <a:r>
              <a:rPr lang="en-US" dirty="0"/>
              <a:t>Closing report:						11-23/0255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1089</TotalTime>
  <Words>610</Words>
  <Application>Microsoft Macintosh PowerPoint</Application>
  <PresentationFormat>On-screen Show (16:9)</PresentationFormat>
  <Paragraphs>89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Helvetica</vt:lpstr>
      <vt:lpstr>Times New Roman</vt:lpstr>
      <vt:lpstr>802-11-Submission-Koden-TI-plain</vt:lpstr>
      <vt:lpstr>Microsoft Word 97 - 2004 Document</vt:lpstr>
      <vt:lpstr>Coex SC Closing Report</vt:lpstr>
      <vt:lpstr>Abstract</vt:lpstr>
      <vt:lpstr>Coex SC Administrative Items</vt:lpstr>
      <vt:lpstr>Coex SC – Technical discussions</vt:lpstr>
      <vt:lpstr>Coex SC – Technical discussions</vt:lpstr>
      <vt:lpstr>Coex SC – Technical discussions</vt:lpstr>
      <vt:lpstr>Topics for next meeting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85</cp:revision>
  <cp:lastPrinted>1601-01-01T00:00:00Z</cp:lastPrinted>
  <dcterms:created xsi:type="dcterms:W3CDTF">2019-09-17T07:48:51Z</dcterms:created>
  <dcterms:modified xsi:type="dcterms:W3CDTF">2023-03-16T22:17:41Z</dcterms:modified>
  <cp:category/>
</cp:coreProperties>
</file>