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456C2C27-DB20-48B3-8759-E0608C6960F5}"/>
    <pc:docChg chg="delSld modSld">
      <pc:chgData name="Xiaofei Wang" userId="6e1836d3-2ed9-4ae5-8700-9029b71c19c7" providerId="ADAL" clId="{456C2C27-DB20-48B3-8759-E0608C6960F5}" dt="2023-02-22T14:57:57.884" v="28" actId="47"/>
      <pc:docMkLst>
        <pc:docMk/>
      </pc:docMkLst>
      <pc:sldChg chg="modSp mod">
        <pc:chgData name="Xiaofei Wang" userId="6e1836d3-2ed9-4ae5-8700-9029b71c19c7" providerId="ADAL" clId="{456C2C27-DB20-48B3-8759-E0608C6960F5}" dt="2023-02-22T14:55:58.124" v="3" actId="20577"/>
        <pc:sldMkLst>
          <pc:docMk/>
          <pc:sldMk cId="0" sldId="256"/>
        </pc:sldMkLst>
        <pc:spChg chg="mod">
          <ac:chgData name="Xiaofei Wang" userId="6e1836d3-2ed9-4ae5-8700-9029b71c19c7" providerId="ADAL" clId="{456C2C27-DB20-48B3-8759-E0608C6960F5}" dt="2023-02-22T14:55:58.124" v="3" actId="20577"/>
          <ac:spMkLst>
            <pc:docMk/>
            <pc:sldMk cId="0" sldId="256"/>
            <ac:spMk id="3074" creationId="{00000000-0000-0000-0000-000000000000}"/>
          </ac:spMkLst>
        </pc:spChg>
      </pc:sldChg>
      <pc:sldChg chg="modSp mod">
        <pc:chgData name="Xiaofei Wang" userId="6e1836d3-2ed9-4ae5-8700-9029b71c19c7" providerId="ADAL" clId="{456C2C27-DB20-48B3-8759-E0608C6960F5}" dt="2023-02-22T14:56:04.636" v="9" actId="20577"/>
        <pc:sldMkLst>
          <pc:docMk/>
          <pc:sldMk cId="0" sldId="332"/>
        </pc:sldMkLst>
        <pc:spChg chg="mod">
          <ac:chgData name="Xiaofei Wang" userId="6e1836d3-2ed9-4ae5-8700-9029b71c19c7" providerId="ADAL" clId="{456C2C27-DB20-48B3-8759-E0608C6960F5}" dt="2023-02-22T14:56:04.636" v="9" actId="20577"/>
          <ac:spMkLst>
            <pc:docMk/>
            <pc:sldMk cId="0" sldId="332"/>
            <ac:spMk id="17413" creationId="{C2334348-7D14-5567-9887-24899B21D490}"/>
          </ac:spMkLst>
        </pc:spChg>
      </pc:sldChg>
      <pc:sldChg chg="modSp mod">
        <pc:chgData name="Xiaofei Wang" userId="6e1836d3-2ed9-4ae5-8700-9029b71c19c7" providerId="ADAL" clId="{456C2C27-DB20-48B3-8759-E0608C6960F5}" dt="2023-02-22T14:57:05.955" v="18" actId="108"/>
        <pc:sldMkLst>
          <pc:docMk/>
          <pc:sldMk cId="0" sldId="395"/>
        </pc:sldMkLst>
        <pc:spChg chg="mod">
          <ac:chgData name="Xiaofei Wang" userId="6e1836d3-2ed9-4ae5-8700-9029b71c19c7" providerId="ADAL" clId="{456C2C27-DB20-48B3-8759-E0608C6960F5}" dt="2023-02-22T14:57:05.955" v="18" actId="108"/>
          <ac:spMkLst>
            <pc:docMk/>
            <pc:sldMk cId="0" sldId="395"/>
            <ac:spMk id="19463" creationId="{014A845C-CDC6-4811-8948-EAB07A9434A5}"/>
          </ac:spMkLst>
        </pc:spChg>
      </pc:sldChg>
      <pc:sldChg chg="modSp mod">
        <pc:chgData name="Xiaofei Wang" userId="6e1836d3-2ed9-4ae5-8700-9029b71c19c7" providerId="ADAL" clId="{456C2C27-DB20-48B3-8759-E0608C6960F5}" dt="2023-02-22T14:57:50.221" v="27" actId="20577"/>
        <pc:sldMkLst>
          <pc:docMk/>
          <pc:sldMk cId="3203800803" sldId="2386"/>
        </pc:sldMkLst>
        <pc:spChg chg="mod">
          <ac:chgData name="Xiaofei Wang" userId="6e1836d3-2ed9-4ae5-8700-9029b71c19c7" providerId="ADAL" clId="{456C2C27-DB20-48B3-8759-E0608C6960F5}" dt="2023-02-22T14:57:50.221" v="27" actId="20577"/>
          <ac:spMkLst>
            <pc:docMk/>
            <pc:sldMk cId="3203800803" sldId="2386"/>
            <ac:spMk id="3" creationId="{00000000-0000-0000-0000-000000000000}"/>
          </ac:spMkLst>
        </pc:spChg>
      </pc:sldChg>
      <pc:sldChg chg="del">
        <pc:chgData name="Xiaofei Wang" userId="6e1836d3-2ed9-4ae5-8700-9029b71c19c7" providerId="ADAL" clId="{456C2C27-DB20-48B3-8759-E0608C6960F5}" dt="2023-02-22T14:57:57.884" v="28" actId="47"/>
        <pc:sldMkLst>
          <pc:docMk/>
          <pc:sldMk cId="4131375958" sldId="238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27,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2023-02-22</a:t>
            </a:r>
          </a:p>
        </p:txBody>
      </p:sp>
      <p:sp>
        <p:nvSpPr>
          <p:cNvPr id="6" name="Date Placeholder 3"/>
          <p:cNvSpPr>
            <a:spLocks noGrp="1"/>
          </p:cNvSpPr>
          <p:nvPr>
            <p:ph type="dt" idx="10"/>
          </p:nvPr>
        </p:nvSpPr>
        <p:spPr/>
        <p:txBody>
          <a:bodyPr/>
          <a:lstStyle/>
          <a:p>
            <a:r>
              <a:rPr lang="en-US" dirty="0"/>
              <a:t>February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b="1" dirty="0"/>
              <a:t>11-23/227r0: </a:t>
            </a:r>
            <a:r>
              <a:rPr lang="en-US" sz="2800" b="1" dirty="0"/>
              <a:t>Proposed IEEE 802.11 AIML TIG Technical Report Text for the Multi-AP Coordination Use Case</a:t>
            </a:r>
            <a:r>
              <a:rPr lang="en-US" altLang="en-US" sz="2800" dirty="0"/>
              <a:t>, </a:t>
            </a:r>
            <a:r>
              <a:rPr lang="en-US" sz="2800" dirty="0"/>
              <a:t>Szymon Szott </a:t>
            </a:r>
            <a:r>
              <a:rPr lang="en-US" altLang="en-US" sz="2800" dirty="0"/>
              <a:t>(AGH University)</a:t>
            </a:r>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March 13 PM1</a:t>
            </a:r>
          </a:p>
          <a:p>
            <a:pPr marL="1200150" lvl="2" indent="-342900">
              <a:spcBef>
                <a:spcPts val="300"/>
              </a:spcBef>
              <a:buFont typeface="Arial" panose="020B0604020202020204" pitchFamily="34" charset="0"/>
              <a:buChar char="•"/>
            </a:pPr>
            <a:r>
              <a:rPr lang="en-US" altLang="en-US" dirty="0"/>
              <a:t>Wednesday March 15 AM1</a:t>
            </a:r>
          </a:p>
          <a:p>
            <a:pPr marL="1200150" lvl="2" indent="-342900">
              <a:spcBef>
                <a:spcPts val="300"/>
              </a:spcBef>
              <a:buFont typeface="Arial" panose="020B0604020202020204" pitchFamily="34" charset="0"/>
              <a:buChar char="•"/>
            </a:pPr>
            <a:r>
              <a:rPr lang="en-US" altLang="en-US" dirty="0"/>
              <a:t>Thursday March 16 AM1</a:t>
            </a:r>
          </a:p>
          <a:p>
            <a:pPr marL="800100" lvl="1" indent="-342900">
              <a:spcBef>
                <a:spcPts val="300"/>
              </a:spcBef>
              <a:buFont typeface="Arial" panose="020B0604020202020204" pitchFamily="34" charset="0"/>
              <a:buChar char="•"/>
            </a:pPr>
            <a:r>
              <a:rPr lang="en-US" altLang="en-US" dirty="0"/>
              <a:t>Expect to discuss AIML TIG next step during the </a:t>
            </a:r>
            <a:r>
              <a:rPr lang="en-US" altLang="en-US" dirty="0">
                <a:highlight>
                  <a:srgbClr val="FFFF00"/>
                </a:highlight>
              </a:rPr>
              <a:t>first session in March 2023</a:t>
            </a:r>
          </a:p>
          <a:p>
            <a:pPr marL="1200150" lvl="2" indent="-342900">
              <a:spcBef>
                <a:spcPts val="300"/>
              </a:spcBef>
              <a:buFont typeface="Arial" panose="020B0604020202020204" pitchFamily="34" charset="0"/>
              <a:buChar char="•"/>
            </a:pPr>
            <a:r>
              <a:rPr lang="en-US" altLang="en-US" dirty="0">
                <a:highlight>
                  <a:srgbClr val="FFFF00"/>
                </a:highlight>
              </a:rPr>
              <a:t>If consensus can be reached, then a decision may be made in the same session</a:t>
            </a:r>
          </a:p>
          <a:p>
            <a:pPr marL="1200150" lvl="2" indent="-342900">
              <a:spcBef>
                <a:spcPts val="300"/>
              </a:spcBef>
              <a:buFont typeface="Arial" panose="020B0604020202020204" pitchFamily="34" charset="0"/>
              <a:buChar char="•"/>
            </a:pPr>
            <a:r>
              <a:rPr lang="en-US" altLang="en-US" dirty="0">
                <a:highlight>
                  <a:srgbClr val="FFFF00"/>
                </a:highlight>
              </a:rPr>
              <a:t>If not, a decision likely will be made during the second session</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March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March 8</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27,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endParaRPr lang="en-US" altLang="en-US" sz="1800" dirty="0"/>
          </a:p>
          <a:p>
            <a:pPr marL="857250" lvl="1" indent="-457200">
              <a:buFont typeface="Arial" panose="020B0604020202020204" pitchFamily="34" charset="0"/>
              <a:buChar char="•"/>
              <a:defRPr/>
            </a:pPr>
            <a:r>
              <a:rPr lang="en-US" altLang="en-US" sz="1800" dirty="0"/>
              <a:t>11-23/227r0: </a:t>
            </a:r>
            <a:r>
              <a:rPr lang="en-US" sz="1800" dirty="0"/>
              <a:t>Proposed IEEE 802.11 AIML TIG Technical Report Text for the Multi-AP Coordination Use Case</a:t>
            </a:r>
            <a:r>
              <a:rPr lang="en-US" altLang="en-US" sz="1800" dirty="0"/>
              <a:t>, </a:t>
            </a:r>
            <a:r>
              <a:rPr lang="en-US" sz="1800" dirty="0"/>
              <a:t>Szymon Szott </a:t>
            </a:r>
            <a:r>
              <a:rPr lang="en-US" altLang="en-US" sz="1800" dirty="0"/>
              <a:t>(AGH University)</a:t>
            </a:r>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3910</TotalTime>
  <Words>1722</Words>
  <Application>Microsoft Office PowerPoint</Application>
  <PresentationFormat>Widescreen</PresentationFormat>
  <Paragraphs>177</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Feb 27,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2023-02-22T14:58:02Z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