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2" r:id="rId17"/>
    <p:sldId id="2393" r:id="rId18"/>
    <p:sldId id="308" r:id="rId19"/>
    <p:sldId id="297" r:id="rId20"/>
    <p:sldId id="2391" r:id="rId21"/>
    <p:sldId id="2390" r:id="rId22"/>
    <p:sldId id="2370" r:id="rId23"/>
    <p:sldId id="310" r:id="rId24"/>
    <p:sldId id="296" r:id="rId25"/>
    <p:sldId id="314" r:id="rId26"/>
    <p:sldId id="295" r:id="rId27"/>
    <p:sldId id="306"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426"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5854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2175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802.11-23/0220r0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3/11-23-0022-01-00bh-use-case-for-owe-mode.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3/11-23-0083-02-00bh-identifier-status-codes.docx" TargetMode="External"/><Relationship Id="rId9" Type="http://schemas.openxmlformats.org/officeDocument/2006/relationships/hyperlink" Target="https://mentor.ieee.org/802.11/dcn/22/11-22-0925-03-00bh-maad-text-for-tgbh-draft-0-2.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TGbh-agenda-2023-Feb-14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6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Feb 2023</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25)</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Discussion on way forward:</a:t>
            </a:r>
          </a:p>
          <a:p>
            <a:pPr marL="857250" lvl="1" indent="-457200">
              <a:lnSpc>
                <a:spcPct val="90000"/>
              </a:lnSpc>
              <a:spcBef>
                <a:spcPts val="0"/>
              </a:spcBef>
              <a:spcAft>
                <a:spcPts val="600"/>
              </a:spcAft>
              <a:buFont typeface="Arial" panose="020B0604020202020204" pitchFamily="34" charset="0"/>
              <a:buChar char="•"/>
              <a:defRPr/>
            </a:pPr>
            <a:r>
              <a:rPr lang="en-US" dirty="0"/>
              <a:t>Next slides</a:t>
            </a:r>
          </a:p>
          <a:p>
            <a:pPr marL="457200" indent="-457200">
              <a:lnSpc>
                <a:spcPct val="90000"/>
              </a:lnSpc>
              <a:spcBef>
                <a:spcPts val="0"/>
              </a:spcBef>
              <a:spcAft>
                <a:spcPts val="600"/>
              </a:spcAft>
              <a:buFont typeface="Arial" panose="020B0604020202020204" pitchFamily="34" charset="0"/>
              <a:buChar char="•"/>
              <a:defRPr/>
            </a:pPr>
            <a:r>
              <a:rPr lang="en-US" dirty="0"/>
              <a:t>Contributions (if any ready/if there’s time)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PAR update</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PAR update (clarification) - wordsmith:</a:t>
            </a:r>
          </a:p>
          <a:p>
            <a:pPr marL="857250" lvl="1" indent="-457200">
              <a:lnSpc>
                <a:spcPct val="90000"/>
              </a:lnSpc>
              <a:spcBef>
                <a:spcPts val="0"/>
              </a:spcBef>
              <a:spcAft>
                <a:spcPts val="600"/>
              </a:spcAft>
              <a:buFont typeface="Arial" panose="020B0604020202020204" pitchFamily="34" charset="0"/>
              <a:buChar char="•"/>
              <a:defRPr/>
            </a:pPr>
            <a:r>
              <a:rPr lang="en-US" sz="2400" dirty="0"/>
              <a:t>“For STAs in an ESS that use randomized or changing MAC addresses, this amendment </a:t>
            </a:r>
            <a:r>
              <a:rPr lang="en-US" sz="2400" strike="sngStrike" dirty="0"/>
              <a:t>preserves</a:t>
            </a:r>
            <a:r>
              <a:rPr lang="en-US" sz="2400" dirty="0"/>
              <a:t> </a:t>
            </a:r>
            <a:r>
              <a:rPr lang="en-US" sz="2400" u="sng" dirty="0"/>
              <a:t>restores </a:t>
            </a:r>
            <a:r>
              <a:rPr lang="en-US" sz="2400" dirty="0"/>
              <a:t>the ability to provide customer support </a:t>
            </a:r>
            <a:r>
              <a:rPr lang="en-US" sz="2400" u="sng" dirty="0">
                <a:effectLst/>
                <a:ea typeface="Calibri" panose="020F0502020204030204" pitchFamily="34" charset="0"/>
              </a:rPr>
              <a:t>(including but not limited to issues connecting to the network)</a:t>
            </a:r>
            <a:r>
              <a:rPr lang="en-US" sz="2400" dirty="0"/>
              <a:t>, conduct network diagnostics and troubleshooting </a:t>
            </a:r>
            <a:r>
              <a:rPr lang="en-US" sz="2400" u="sng" dirty="0"/>
              <a:t>(</a:t>
            </a:r>
            <a:r>
              <a:rPr lang="en-US" sz="2400" u="sng" dirty="0">
                <a:effectLst/>
                <a:ea typeface="Calibri" panose="020F0502020204030204" pitchFamily="34" charset="0"/>
              </a:rPr>
              <a:t>including analytics of client devices that are not associated, such as overlapping networks, rogue devices, and devices with connection issues)</a:t>
            </a:r>
            <a:r>
              <a:rPr lang="en-US" sz="2400" dirty="0"/>
              <a:t>, and</a:t>
            </a:r>
            <a:r>
              <a:rPr lang="en-US" sz="2400" u="sng" dirty="0"/>
              <a:t>. within a trusted environment, </a:t>
            </a:r>
            <a:r>
              <a:rPr lang="en-US" sz="2400" dirty="0"/>
              <a:t>detect device arrival </a:t>
            </a:r>
            <a:r>
              <a:rPr lang="en-US" sz="2400" strike="sngStrike" dirty="0"/>
              <a:t>in a trusted environment </a:t>
            </a:r>
            <a:r>
              <a:rPr lang="en-US" sz="2400" u="sng" dirty="0">
                <a:effectLst/>
                <a:ea typeface="Calibri" panose="020F0502020204030204" pitchFamily="34" charset="0"/>
              </a:rPr>
              <a:t>(including detecting known devices before they have connected to the network)</a:t>
            </a:r>
            <a:r>
              <a:rPr lang="en-US" sz="2400" dirty="0"/>
              <a:t>.”</a:t>
            </a:r>
          </a:p>
          <a:p>
            <a:pPr marL="457200" indent="-457200">
              <a:lnSpc>
                <a:spcPct val="90000"/>
              </a:lnSpc>
              <a:spcBef>
                <a:spcPts val="0"/>
              </a:spcBef>
              <a:spcAft>
                <a:spcPts val="600"/>
              </a:spcAft>
              <a:buFont typeface="Arial" panose="020B0604020202020204" pitchFamily="34" charset="0"/>
              <a:buChar char="•"/>
              <a:defRPr/>
            </a:pPr>
            <a:r>
              <a:rPr lang="en-US" sz="2800" dirty="0"/>
              <a:t>Motion on Feb 28 to take this PAR update request to the WG at the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621767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SMA </a:t>
            </a:r>
          </a:p>
          <a:p>
            <a:pPr marL="1257300" lvl="2" indent="-457200">
              <a:lnSpc>
                <a:spcPct val="90000"/>
              </a:lnSpc>
              <a:spcBef>
                <a:spcPts val="0"/>
              </a:spcBef>
              <a:spcAft>
                <a:spcPts val="300"/>
              </a:spcAft>
              <a:buFont typeface="Arial" panose="020B0604020202020204" pitchFamily="34" charset="0"/>
              <a:buChar char="•"/>
              <a:defRPr/>
            </a:pPr>
            <a:r>
              <a:rPr lang="it-IT" sz="2200" dirty="0"/>
              <a:t>MAAD </a:t>
            </a:r>
          </a:p>
          <a:p>
            <a:pPr marL="1257300" lvl="2" indent="-457200">
              <a:lnSpc>
                <a:spcPct val="90000"/>
              </a:lnSpc>
              <a:spcBef>
                <a:spcPts val="0"/>
              </a:spcBef>
              <a:spcAft>
                <a:spcPts val="300"/>
              </a:spcAft>
              <a:buFont typeface="Arial" panose="020B0604020202020204" pitchFamily="34" charset="0"/>
              <a:buChar char="•"/>
              <a:defRPr/>
            </a:pPr>
            <a:r>
              <a:rPr lang="it-IT" sz="2200" dirty="0"/>
              <a:t>IRM </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(STA allocates )</a:t>
            </a:r>
          </a:p>
          <a:p>
            <a:pPr marL="1257300" lvl="2" indent="-457200">
              <a:lnSpc>
                <a:spcPct val="90000"/>
              </a:lnSpc>
              <a:spcBef>
                <a:spcPts val="0"/>
              </a:spcBef>
              <a:spcAft>
                <a:spcPts val="300"/>
              </a:spcAft>
              <a:buFont typeface="Arial" panose="020B0604020202020204" pitchFamily="34" charset="0"/>
              <a:buChar char="•"/>
              <a:defRPr/>
            </a:pPr>
            <a:r>
              <a:rPr lang="it-IT" sz="2200" dirty="0"/>
              <a:t>IRMA </a:t>
            </a:r>
          </a:p>
          <a:p>
            <a:pPr marL="1257300" lvl="2" indent="-457200">
              <a:lnSpc>
                <a:spcPct val="90000"/>
              </a:lnSpc>
              <a:spcBef>
                <a:spcPts val="0"/>
              </a:spcBef>
              <a:spcAft>
                <a:spcPts val="300"/>
              </a:spcAft>
              <a:buFont typeface="Arial" panose="020B0604020202020204" pitchFamily="34" charset="0"/>
              <a:buChar char="•"/>
              <a:defRPr/>
            </a:pPr>
            <a:r>
              <a:rPr lang="it-IT" sz="2200" dirty="0"/>
              <a:t>RRCM</a:t>
            </a:r>
          </a:p>
          <a:p>
            <a:pPr marL="1257300" lvl="2" indent="-457200">
              <a:lnSpc>
                <a:spcPct val="90000"/>
              </a:lnSpc>
              <a:spcBef>
                <a:spcPts val="0"/>
              </a:spcBef>
              <a:spcAft>
                <a:spcPts val="300"/>
              </a:spcAft>
              <a:buFont typeface="Arial" panose="020B0604020202020204" pitchFamily="34" charset="0"/>
              <a:buChar char="•"/>
              <a:defRPr/>
            </a:pPr>
            <a:r>
              <a:rPr lang="it-IT" sz="2200" dirty="0"/>
              <a:t>e-RRCM</a:t>
            </a:r>
          </a:p>
          <a:p>
            <a:pPr marL="1257300" lvl="2" indent="-457200">
              <a:lnSpc>
                <a:spcPct val="90000"/>
              </a:lnSpc>
              <a:spcBef>
                <a:spcPts val="0"/>
              </a:spcBef>
              <a:spcAft>
                <a:spcPts val="300"/>
              </a:spcAft>
              <a:buFont typeface="Arial" panose="020B0604020202020204" pitchFamily="34" charset="0"/>
              <a:buChar char="•"/>
              <a:defRPr/>
            </a:pPr>
            <a:r>
              <a:rPr lang="it-IT" sz="2200" dirty="0"/>
              <a:t>ID encoding</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820289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11-22/1329r14 </a:t>
            </a:r>
            <a:r>
              <a:rPr lang="en-US" altLang="en-US" sz="2000" dirty="0">
                <a:solidFill>
                  <a:schemeClr val="tx1"/>
                </a:solidFill>
              </a:rPr>
              <a:t>– CID resolutions for 12.2.11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11-23/0083r2</a:t>
            </a:r>
            <a:r>
              <a:rPr lang="en-US" altLang="en-US" sz="2000" dirty="0">
                <a:solidFill>
                  <a:schemeClr val="tx1"/>
                </a:solidFill>
              </a:rPr>
              <a:t> – Identifier status codes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Option 5 on slide 17?</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Other straw polls?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11-23/0022r1</a:t>
            </a:r>
            <a:r>
              <a:rPr lang="en-US" altLang="en-US" sz="2000" dirty="0">
                <a:solidFill>
                  <a:schemeClr val="tx1"/>
                </a:solidFill>
              </a:rPr>
              <a:t> – Use case for OWE mode (Jay Yang)</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Feb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Feb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37757</TotalTime>
  <Words>2835</Words>
  <Application>Microsoft Office PowerPoint</Application>
  <PresentationFormat>Widescreen</PresentationFormat>
  <Paragraphs>302</Paragraphs>
  <Slides>27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TGbh-agenda-2023-Feb-14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Feb 2023</vt:lpstr>
      <vt:lpstr>TGbh Way forward – PAR update</vt:lpstr>
      <vt:lpstr>TGbh Way forward – down-select solutions</vt:lpstr>
      <vt:lpstr>Contributions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274</cp:revision>
  <cp:lastPrinted>1601-01-01T00:00:00Z</cp:lastPrinted>
  <dcterms:created xsi:type="dcterms:W3CDTF">2021-01-26T19:12:38Z</dcterms:created>
  <dcterms:modified xsi:type="dcterms:W3CDTF">2023-02-13T18:54:39Z</dcterms:modified>
</cp:coreProperties>
</file>