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8" r:id="rId30"/>
    <p:sldId id="2529" r:id="rId31"/>
    <p:sldId id="2530" r:id="rId32"/>
    <p:sldId id="2531" r:id="rId33"/>
    <p:sldId id="2532" r:id="rId34"/>
    <p:sldId id="2533" r:id="rId35"/>
    <p:sldId id="2534" r:id="rId36"/>
    <p:sldId id="2535" r:id="rId37"/>
    <p:sldId id="2536" r:id="rId38"/>
    <p:sldId id="2537" r:id="rId39"/>
    <p:sldId id="2527" r:id="rId40"/>
    <p:sldId id="315" r:id="rId41"/>
    <p:sldId id="312" r:id="rId42"/>
    <p:sldId id="318" r:id="rId43"/>
    <p:sldId id="472" r:id="rId44"/>
    <p:sldId id="473" r:id="rId45"/>
    <p:sldId id="474" r:id="rId46"/>
    <p:sldId id="480" r:id="rId47"/>
    <p:sldId id="259" r:id="rId48"/>
    <p:sldId id="260" r:id="rId49"/>
    <p:sldId id="261" r:id="rId50"/>
    <p:sldId id="2525"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ldId id="2528"/>
            <p14:sldId id="2529"/>
            <p14:sldId id="2530"/>
            <p14:sldId id="2531"/>
          </p14:sldIdLst>
        </p14:section>
        <p14:section name="March 15th - March IEEE Plenary meeting" id="{5625779E-2F3C-4DEE-9BA5-814E8541E857}">
          <p14:sldIdLst>
            <p14:sldId id="2532"/>
            <p14:sldId id="2533"/>
            <p14:sldId id="2534"/>
            <p14:sldId id="2535"/>
          </p14:sldIdLst>
        </p14:section>
        <p14:section name="March 16th - March IEEE Plenary meeting" id="{8E838D38-B45C-442C-8603-25CE94919C41}">
          <p14:sldIdLst>
            <p14:sldId id="2536"/>
            <p14:sldId id="2537"/>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B4B648-0F5A-4CC5-A9A4-ABFE438FF5FE}" v="1" dt="2023-03-16T13:16:27.81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autoAdjust="0"/>
    <p:restoredTop sz="96807" autoAdjust="0"/>
  </p:normalViewPr>
  <p:slideViewPr>
    <p:cSldViewPr>
      <p:cViewPr varScale="1">
        <p:scale>
          <a:sx n="94" d="100"/>
          <a:sy n="94" d="100"/>
        </p:scale>
        <p:origin x="269"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BB4B648-0F5A-4CC5-A9A4-ABFE438FF5FE}"/>
    <pc:docChg chg="modSld">
      <pc:chgData name="Segev, Jonathan" userId="7c67a1b0-8725-4553-8055-0888dbcaef94" providerId="ADAL" clId="{9BB4B648-0F5A-4CC5-A9A4-ABFE438FF5FE}" dt="2023-03-16T13:16:27.817" v="1"/>
      <pc:docMkLst>
        <pc:docMk/>
      </pc:docMkLst>
      <pc:sldChg chg="modSp mod">
        <pc:chgData name="Segev, Jonathan" userId="7c67a1b0-8725-4553-8055-0888dbcaef94" providerId="ADAL" clId="{9BB4B648-0F5A-4CC5-A9A4-ABFE438FF5FE}" dt="2023-03-16T13:16:27.817" v="1"/>
        <pc:sldMkLst>
          <pc:docMk/>
          <pc:sldMk cId="1675642643" sldId="2533"/>
        </pc:sldMkLst>
        <pc:graphicFrameChg chg="mod modGraphic">
          <ac:chgData name="Segev, Jonathan" userId="7c67a1b0-8725-4553-8055-0888dbcaef94" providerId="ADAL" clId="{9BB4B648-0F5A-4CC5-A9A4-ABFE438FF5FE}" dt="2023-03-16T13:16:27.817" v="1"/>
          <ac:graphicFrameMkLst>
            <pc:docMk/>
            <pc:sldMk cId="1675642643" sldId="2533"/>
            <ac:graphicFrameMk id="7"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42959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74849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2600998"/>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FTM extension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Previous meeting minutes approval – 3min.</a:t>
            </a:r>
          </a:p>
          <a:p>
            <a:pPr algn="just">
              <a:spcBef>
                <a:spcPct val="20000"/>
              </a:spcBef>
              <a:buFontTx/>
              <a:buChar char="•"/>
            </a:pPr>
            <a:r>
              <a:rPr lang="en-US" sz="1600" b="0" dirty="0"/>
              <a:t>Review Spec. Framework Document (15 min) – Roy Want </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905757"/>
              </p:ext>
            </p:extLst>
          </p:nvPr>
        </p:nvGraphicFramePr>
        <p:xfrm>
          <a:off x="914401" y="1260086"/>
          <a:ext cx="10460566" cy="34440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083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8799668"/>
              </p:ext>
            </p:extLst>
          </p:nvPr>
        </p:nvGraphicFramePr>
        <p:xfrm>
          <a:off x="914401" y="1260086"/>
          <a:ext cx="10460566" cy="21335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50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9348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804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4137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(8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3575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9360781"/>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7564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0938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8724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Progress made during the week.</a:t>
            </a:r>
          </a:p>
          <a:p>
            <a:pPr algn="just">
              <a:spcBef>
                <a:spcPct val="20000"/>
              </a:spcBef>
              <a:buFontTx/>
              <a:buChar char="•"/>
            </a:pPr>
            <a:r>
              <a:rPr lang="en-US" sz="1600" b="0" dirty="0"/>
              <a:t>Review timelines.</a:t>
            </a:r>
          </a:p>
          <a:p>
            <a:pPr algn="just">
              <a:spcBef>
                <a:spcPct val="20000"/>
              </a:spcBef>
              <a:buFontTx/>
              <a:buChar char="•"/>
            </a:pPr>
            <a:r>
              <a:rPr lang="en-US" sz="1600" b="0" dirty="0"/>
              <a:t>Schedule telecons for the March to May meeting interval.</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4396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6218517"/>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122081</TotalTime>
  <Words>4709</Words>
  <Application>Microsoft Office PowerPoint</Application>
  <PresentationFormat>Widescreen</PresentationFormat>
  <Paragraphs>662</Paragraphs>
  <Slides>50</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Calibri</vt:lpstr>
      <vt:lpstr>Monotype Sorts</vt:lpstr>
      <vt:lpstr>Montserrat</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March IEEE Meeting –  March 14th</vt:lpstr>
      <vt:lpstr>Submission List for the March 14th meeting</vt:lpstr>
      <vt:lpstr>Review Submissions</vt:lpstr>
      <vt:lpstr>PowerPoint Presentation</vt:lpstr>
      <vt:lpstr>March IEEE Meeting –  March 15th</vt:lpstr>
      <vt:lpstr>Submission List for the March 15th meeting</vt:lpstr>
      <vt:lpstr>Review Submissions</vt:lpstr>
      <vt:lpstr>PowerPoint Presentation</vt:lpstr>
      <vt:lpstr>March IEEE Meeting –  March 16th</vt:lpstr>
      <vt:lpstr>Submission List for the March 16th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729</cp:revision>
  <cp:lastPrinted>1601-01-01T00:00:00Z</cp:lastPrinted>
  <dcterms:created xsi:type="dcterms:W3CDTF">2018-08-06T10:28:59Z</dcterms:created>
  <dcterms:modified xsi:type="dcterms:W3CDTF">2023-03-16T13:16:34Z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