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396" r:id="rId33"/>
    <p:sldId id="397" r:id="rId34"/>
    <p:sldId id="398" r:id="rId35"/>
    <p:sldId id="406" r:id="rId36"/>
    <p:sldId id="399" r:id="rId37"/>
    <p:sldId id="407" r:id="rId38"/>
    <p:sldId id="408" r:id="rId39"/>
    <p:sldId id="400"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583" dt="2023-03-13T21:00:08.6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3T21:01:00.084" v="3029" actId="6549"/>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2T22:44:31.061" v="1303" actId="20577"/>
        <pc:sldMkLst>
          <pc:docMk/>
          <pc:sldMk cId="3976818858" sldId="269"/>
        </pc:sldMkLst>
        <pc:graphicFrameChg chg="add mod modGraphic">
          <ac:chgData name="Alfred Asterjadhi" userId="39de57b9-85c0-4fd1-aaac-8ca2b6560ad0" providerId="ADAL" clId="{3CB17367-4C8F-42E0-B8AE-E92AF332648B}" dt="2023-03-12T22:44:31.061" v="1303" actId="2057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3T21:00:15.378" v="3027" actId="404"/>
        <pc:sldMkLst>
          <pc:docMk/>
          <pc:sldMk cId="3930036297" sldId="356"/>
        </pc:sldMkLst>
        <pc:spChg chg="mod">
          <ac:chgData name="Alfred Asterjadhi" userId="39de57b9-85c0-4fd1-aaac-8ca2b6560ad0" providerId="ADAL" clId="{3CB17367-4C8F-42E0-B8AE-E92AF332648B}" dt="2023-03-13T21:00:08.645" v="3023"/>
          <ac:spMkLst>
            <pc:docMk/>
            <pc:sldMk cId="3930036297" sldId="356"/>
            <ac:spMk id="2" creationId="{4B5F0D0E-8BB7-48AB-9160-728B8B3399A2}"/>
          </ac:spMkLst>
        </pc:spChg>
        <pc:spChg chg="mod">
          <ac:chgData name="Alfred Asterjadhi" userId="39de57b9-85c0-4fd1-aaac-8ca2b6560ad0" providerId="ADAL" clId="{3CB17367-4C8F-42E0-B8AE-E92AF332648B}" dt="2023-03-13T21:00:15.378" v="3027" actId="404"/>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3T17:14:53.079" v="2578" actId="20577"/>
        <pc:sldMkLst>
          <pc:docMk/>
          <pc:sldMk cId="2875004496" sldId="364"/>
        </pc:sldMkLst>
        <pc:graphicFrameChg chg="mod modGraphic">
          <ac:chgData name="Alfred Asterjadhi" userId="39de57b9-85c0-4fd1-aaac-8ca2b6560ad0" providerId="ADAL" clId="{3CB17367-4C8F-42E0-B8AE-E92AF332648B}" dt="2023-03-13T17:14:53.079" v="2578" actId="2057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3T01:12:33.350" v="1991" actId="20577"/>
        <pc:sldMkLst>
          <pc:docMk/>
          <pc:sldMk cId="3049755149" sldId="371"/>
        </pc:sldMkLst>
        <pc:spChg chg="mod">
          <ac:chgData name="Alfred Asterjadhi" userId="39de57b9-85c0-4fd1-aaac-8ca2b6560ad0" providerId="ADAL" clId="{3CB17367-4C8F-42E0-B8AE-E92AF332648B}" dt="2023-03-13T01:10:16.546" v="1899"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3T01:12:33.350" v="1991" actId="2057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3T20:58:38.730" v="3014" actId="20577"/>
        <pc:sldMkLst>
          <pc:docMk/>
          <pc:sldMk cId="2696761607" sldId="393"/>
        </pc:sldMkLst>
        <pc:graphicFrameChg chg="mod modGraphic">
          <ac:chgData name="Alfred Asterjadhi" userId="39de57b9-85c0-4fd1-aaac-8ca2b6560ad0" providerId="ADAL" clId="{3CB17367-4C8F-42E0-B8AE-E92AF332648B}" dt="2023-03-13T20:58:38.730" v="3014" actId="2057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3T14:56:38.860" v="2492" actId="207"/>
        <pc:sldMkLst>
          <pc:docMk/>
          <pc:sldMk cId="1616804006" sldId="394"/>
        </pc:sldMkLst>
        <pc:graphicFrameChg chg="mod modGraphic">
          <ac:chgData name="Alfred Asterjadhi" userId="39de57b9-85c0-4fd1-aaac-8ca2b6560ad0" providerId="ADAL" clId="{3CB17367-4C8F-42E0-B8AE-E92AF332648B}" dt="2023-03-13T14:56:38.860" v="2492" actId="20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3T01:16:55.879" v="2246" actId="20577"/>
        <pc:sldMkLst>
          <pc:docMk/>
          <pc:sldMk cId="2786150746" sldId="395"/>
        </pc:sldMkLst>
        <pc:spChg chg="mod">
          <ac:chgData name="Alfred Asterjadhi" userId="39de57b9-85c0-4fd1-aaac-8ca2b6560ad0" providerId="ADAL" clId="{3CB17367-4C8F-42E0-B8AE-E92AF332648B}" dt="2023-03-13T01:10:29.973" v="1900"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3T01:16:55.879" v="2246"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3T13:30:14.589" v="2360"/>
        <pc:sldMkLst>
          <pc:docMk/>
          <pc:sldMk cId="917226829" sldId="396"/>
        </pc:sldMkLst>
        <pc:spChg chg="mod">
          <ac:chgData name="Alfred Asterjadhi" userId="39de57b9-85c0-4fd1-aaac-8ca2b6560ad0" providerId="ADAL" clId="{3CB17367-4C8F-42E0-B8AE-E92AF332648B}" dt="2023-03-13T13:30:14.589" v="2360"/>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3T20:59:37.716" v="3015" actId="403"/>
        <pc:sldMkLst>
          <pc:docMk/>
          <pc:sldMk cId="3249982691" sldId="397"/>
        </pc:sldMkLst>
        <pc:spChg chg="mod">
          <ac:chgData name="Alfred Asterjadhi" userId="39de57b9-85c0-4fd1-aaac-8ca2b6560ad0" providerId="ADAL" clId="{3CB17367-4C8F-42E0-B8AE-E92AF332648B}" dt="2023-03-13T20:59:37.716" v="3015" actId="403"/>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3T20:59:43.516" v="3016" actId="403"/>
        <pc:sldMkLst>
          <pc:docMk/>
          <pc:sldMk cId="1729944846" sldId="398"/>
        </pc:sldMkLst>
        <pc:spChg chg="mod">
          <ac:chgData name="Alfred Asterjadhi" userId="39de57b9-85c0-4fd1-aaac-8ca2b6560ad0" providerId="ADAL" clId="{3CB17367-4C8F-42E0-B8AE-E92AF332648B}" dt="2023-03-13T20:59:43.516" v="3016" actId="403"/>
          <ac:spMkLst>
            <pc:docMk/>
            <pc:sldMk cId="1729944846" sldId="398"/>
            <ac:spMk id="3" creationId="{DFB0BA47-D7B6-4F95-932E-A7AA615BC440}"/>
          </ac:spMkLst>
        </pc:spChg>
      </pc:sldChg>
      <pc:sldChg chg="modSp mod">
        <pc:chgData name="Alfred Asterjadhi" userId="39de57b9-85c0-4fd1-aaac-8ca2b6560ad0" providerId="ADAL" clId="{3CB17367-4C8F-42E0-B8AE-E92AF332648B}" dt="2023-03-13T20:59:52.753" v="3018" actId="403"/>
        <pc:sldMkLst>
          <pc:docMk/>
          <pc:sldMk cId="3926945026" sldId="399"/>
        </pc:sldMkLst>
        <pc:spChg chg="mod">
          <ac:chgData name="Alfred Asterjadhi" userId="39de57b9-85c0-4fd1-aaac-8ca2b6560ad0" providerId="ADAL" clId="{3CB17367-4C8F-42E0-B8AE-E92AF332648B}" dt="2023-03-13T20:59:52.753" v="3018" actId="403"/>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3T21:00:02.573" v="3021" actId="403"/>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pChg chg="mod">
          <ac:chgData name="Alfred Asterjadhi" userId="39de57b9-85c0-4fd1-aaac-8ca2b6560ad0" providerId="ADAL" clId="{3CB17367-4C8F-42E0-B8AE-E92AF332648B}" dt="2023-03-13T21:00:02.573" v="3021" actId="403"/>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3T17:14:16.334" v="2575"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3T17:14:16.334" v="2575"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3T15:10:45.282" v="2510"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3T15:10:45.282" v="2510"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3T13:20:33.998" v="2358"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3T13:20:33.998" v="2358"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modSp add mod">
        <pc:chgData name="Alfred Asterjadhi" userId="39de57b9-85c0-4fd1-aaac-8ca2b6560ad0" providerId="ADAL" clId="{3CB17367-4C8F-42E0-B8AE-E92AF332648B}" dt="2023-03-13T20:59:47.585" v="3017" actId="403"/>
        <pc:sldMkLst>
          <pc:docMk/>
          <pc:sldMk cId="3451951815" sldId="406"/>
        </pc:sldMkLst>
        <pc:spChg chg="mod">
          <ac:chgData name="Alfred Asterjadhi" userId="39de57b9-85c0-4fd1-aaac-8ca2b6560ad0" providerId="ADAL" clId="{3CB17367-4C8F-42E0-B8AE-E92AF332648B}" dt="2023-03-12T22:53:35.300" v="1378" actId="20577"/>
          <ac:spMkLst>
            <pc:docMk/>
            <pc:sldMk cId="3451951815" sldId="406"/>
            <ac:spMk id="2" creationId="{4B5F0D0E-8BB7-48AB-9160-728B8B3399A2}"/>
          </ac:spMkLst>
        </pc:spChg>
        <pc:spChg chg="mod">
          <ac:chgData name="Alfred Asterjadhi" userId="39de57b9-85c0-4fd1-aaac-8ca2b6560ad0" providerId="ADAL" clId="{3CB17367-4C8F-42E0-B8AE-E92AF332648B}" dt="2023-03-13T20:59:47.585" v="3017" actId="403"/>
          <ac:spMkLst>
            <pc:docMk/>
            <pc:sldMk cId="3451951815" sldId="406"/>
            <ac:spMk id="3" creationId="{DFB0BA47-D7B6-4F95-932E-A7AA615BC440}"/>
          </ac:spMkLst>
        </pc:spChg>
      </pc:sldChg>
      <pc:sldChg chg="modSp add mod">
        <pc:chgData name="Alfred Asterjadhi" userId="39de57b9-85c0-4fd1-aaac-8ca2b6560ad0" providerId="ADAL" clId="{3CB17367-4C8F-42E0-B8AE-E92AF332648B}" dt="2023-03-13T20:59:56.774" v="3019" actId="403"/>
        <pc:sldMkLst>
          <pc:docMk/>
          <pc:sldMk cId="3663532691" sldId="407"/>
        </pc:sldMkLst>
        <pc:spChg chg="mod">
          <ac:chgData name="Alfred Asterjadhi" userId="39de57b9-85c0-4fd1-aaac-8ca2b6560ad0" providerId="ADAL" clId="{3CB17367-4C8F-42E0-B8AE-E92AF332648B}" dt="2023-03-12T22:53:52.535" v="1388" actId="20577"/>
          <ac:spMkLst>
            <pc:docMk/>
            <pc:sldMk cId="3663532691" sldId="407"/>
            <ac:spMk id="2" creationId="{4B5F0D0E-8BB7-48AB-9160-728B8B3399A2}"/>
          </ac:spMkLst>
        </pc:spChg>
        <pc:spChg chg="mod">
          <ac:chgData name="Alfred Asterjadhi" userId="39de57b9-85c0-4fd1-aaac-8ca2b6560ad0" providerId="ADAL" clId="{3CB17367-4C8F-42E0-B8AE-E92AF332648B}" dt="2023-03-13T20:59:56.774" v="3019" actId="403"/>
          <ac:spMkLst>
            <pc:docMk/>
            <pc:sldMk cId="3663532691" sldId="407"/>
            <ac:spMk id="3" creationId="{DFB0BA47-D7B6-4F95-932E-A7AA615BC440}"/>
          </ac:spMkLst>
        </pc:spChg>
      </pc:sldChg>
      <pc:sldChg chg="modSp add mod">
        <pc:chgData name="Alfred Asterjadhi" userId="39de57b9-85c0-4fd1-aaac-8ca2b6560ad0" providerId="ADAL" clId="{3CB17367-4C8F-42E0-B8AE-E92AF332648B}" dt="2023-03-13T20:59:59.750" v="3020" actId="403"/>
        <pc:sldMkLst>
          <pc:docMk/>
          <pc:sldMk cId="65460503" sldId="408"/>
        </pc:sldMkLst>
        <pc:spChg chg="mod">
          <ac:chgData name="Alfred Asterjadhi" userId="39de57b9-85c0-4fd1-aaac-8ca2b6560ad0" providerId="ADAL" clId="{3CB17367-4C8F-42E0-B8AE-E92AF332648B}" dt="2023-03-12T22:54:24.436" v="1405" actId="20577"/>
          <ac:spMkLst>
            <pc:docMk/>
            <pc:sldMk cId="65460503" sldId="408"/>
            <ac:spMk id="2" creationId="{4B5F0D0E-8BB7-48AB-9160-728B8B3399A2}"/>
          </ac:spMkLst>
        </pc:spChg>
        <pc:spChg chg="mod">
          <ac:chgData name="Alfred Asterjadhi" userId="39de57b9-85c0-4fd1-aaac-8ca2b6560ad0" providerId="ADAL" clId="{3CB17367-4C8F-42E0-B8AE-E92AF332648B}" dt="2023-03-13T20:59:59.750" v="3020" actId="403"/>
          <ac:spMkLst>
            <pc:docMk/>
            <pc:sldMk cId="65460503" sldId="408"/>
            <ac:spMk id="3" creationId="{DFB0BA47-D7B6-4F95-932E-A7AA615BC440}"/>
          </ac:spMkLst>
        </pc:spChg>
      </pc:sldChg>
      <pc:sldMasterChg chg="modSp mod">
        <pc:chgData name="Alfred Asterjadhi" userId="39de57b9-85c0-4fd1-aaac-8ca2b6560ad0" providerId="ADAL" clId="{3CB17367-4C8F-42E0-B8AE-E92AF332648B}" dt="2023-03-13T21:01:00.084" v="3029" actId="6549"/>
        <pc:sldMasterMkLst>
          <pc:docMk/>
          <pc:sldMasterMk cId="0" sldId="2147483648"/>
        </pc:sldMasterMkLst>
        <pc:spChg chg="mod">
          <ac:chgData name="Alfred Asterjadhi" userId="39de57b9-85c0-4fd1-aaac-8ca2b6560ad0" providerId="ADAL" clId="{3CB17367-4C8F-42E0-B8AE-E92AF332648B}" dt="2023-03-13T21:01:00.084" v="3029"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74-00-00be-lb271-cr-for-non-ht-320mhz-bw-indic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22-00-00be-11be-lb271-cr-for-clause-36-3-11-mathematical-description-of-signals.docx" TargetMode="External"/><Relationship Id="rId5" Type="http://schemas.openxmlformats.org/officeDocument/2006/relationships/hyperlink" Target="https://mentor.ieee.org/802.11/dcn/23/11-23-0396-01-00be-phy-comment-resolution-for-mu-mimo.docx" TargetMode="External"/><Relationship Id="rId4" Type="http://schemas.openxmlformats.org/officeDocument/2006/relationships/hyperlink" Target="https://mentor.ieee.org/802.11/dcn/23/11-23-0369-00-00be-lb271-cr-for-36-3-16-transmit-requirement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54-00-00be-cr-for-some-clauses-in-9-4.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01-01-00be-lb271-cr-for-35-3-8-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60-00-00be-lb271-cr-for-ml-reconfiguration-35-3-6-part-1.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1-00-00be-lb271-cr-for-reconfiguration-ml-element-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305-00-00be-lb271-cr-for-35-5-1-part-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60045725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256695"/>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316r0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rgbClr val="7030A0"/>
                          </a:solidFill>
                          <a:effectLst/>
                          <a:latin typeface="+mn-lt"/>
                          <a:ea typeface="+mn-ea"/>
                          <a:cs typeface="+mn-cs"/>
                        </a:rPr>
                        <a:t>TGbe LB 271:  CR for 35.10.3         </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rgbClr val="7030A0"/>
                          </a:solidFill>
                          <a:effectLst/>
                          <a:latin typeface="+mn-lt"/>
                          <a:ea typeface="+mn-ea"/>
                          <a:cs typeface="+mn-cs"/>
                        </a:rPr>
                        <a:t>Rui Yang </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317r0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B050"/>
                          </a:solidFill>
                          <a:effectLst/>
                          <a:latin typeface="+mn-lt"/>
                          <a:ea typeface="Times New Roman" panose="02020603050405020304" pitchFamily="18" charset="0"/>
                        </a:rPr>
                        <a:t>cr_d30_Miscs.</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rPr>
                        <a:t>Xiaogang Chen</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374r0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B050"/>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309r2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7030A0"/>
                          </a:solidFill>
                          <a:effectLst/>
                          <a:latin typeface="+mn-lt"/>
                          <a:ea typeface="Times New Roman" panose="02020603050405020304" pitchFamily="18" charset="0"/>
                        </a:rPr>
                        <a:t>LB271 CR 35.14 part 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rPr>
                        <a:t>Liwen Chu</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R4M-4C</a:t>
                      </a:r>
                    </a:p>
                    <a:p>
                      <a:pPr marL="0" marR="0" algn="ctr">
                        <a:spcBef>
                          <a:spcPts val="0"/>
                        </a:spcBef>
                        <a:spcAft>
                          <a:spcPts val="0"/>
                        </a:spcAft>
                      </a:pPr>
                      <a:r>
                        <a:rPr lang="en-US" sz="900" dirty="0">
                          <a:solidFill>
                            <a:srgbClr val="FF0000"/>
                          </a:solidFill>
                          <a:effectLst/>
                          <a:latin typeface="+mn-lt"/>
                          <a:ea typeface="Times New Roman" panose="02020603050405020304" pitchFamily="18" charset="0"/>
                        </a:rPr>
                        <a:t>Def 2C 03/13</a:t>
                      </a:r>
                    </a:p>
                  </a:txBody>
                  <a:tcPr anchor="b"/>
                </a:tc>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rPr>
                        <a:t>6C-2GT</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305r0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rgbClr val="7030A0"/>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rPr>
                        <a:t>Yanjun Sun</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400r0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LB271-CR for 9.3.1.22.1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chemeClr val="tx1"/>
                          </a:solidFill>
                          <a:effectLst/>
                          <a:latin typeface="+mn-lt"/>
                          <a:ea typeface="Times New Roman" panose="02020603050405020304" pitchFamily="18" charset="0"/>
                        </a:rPr>
                        <a:t>Yanjun Sun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407r1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Mahmoud Kamel</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R4M-13C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321395"/>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FF0000"/>
                          </a:solidFill>
                          <a:effectLst/>
                          <a:latin typeface="+mn-lt"/>
                          <a:ea typeface="+mn-ea"/>
                          <a:cs typeface="+mn-cs"/>
                          <a:hlinkClick r:id="rId2"/>
                        </a:rPr>
                        <a:t>321r0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36.6 (2 comments)</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FF0000"/>
                          </a:solidFill>
                          <a:effectLst/>
                          <a:latin typeface="+mn-lt"/>
                          <a:ea typeface="宋体" panose="02010600030101010101" pitchFamily="2" charset="-122"/>
                          <a:hlinkClick r:id="rId3"/>
                        </a:rPr>
                        <a:t>319r0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chemeClr val="tx1"/>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FF0000"/>
                          </a:solidFill>
                          <a:effectLst/>
                          <a:latin typeface="+mn-lt"/>
                          <a:ea typeface="宋体" panose="02010600030101010101" pitchFamily="2" charset="-122"/>
                          <a:hlinkClick r:id="rId4"/>
                        </a:rPr>
                        <a:t>318r0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CID 15000 (1 comment)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FF0000"/>
                          </a:solidFill>
                          <a:effectLst/>
                          <a:latin typeface="+mn-lt"/>
                          <a:ea typeface="+mn-ea"/>
                          <a:cs typeface="+mn-cs"/>
                          <a:hlinkClick r:id="rId5"/>
                        </a:rPr>
                        <a:t>311r0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chemeClr val="tx1"/>
                          </a:solidFill>
                          <a:effectLst/>
                          <a:latin typeface="+mn-lt"/>
                          <a:ea typeface="+mn-ea"/>
                          <a:cs typeface="+mn-cs"/>
                        </a:rPr>
                        <a:t>TGbe LB 271:  CR for 36.3.18</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chemeClr val="tx1"/>
                          </a:solidFill>
                          <a:effectLst/>
                          <a:latin typeface="+mn-lt"/>
                          <a:ea typeface="+mn-ea"/>
                          <a:cs typeface="+mn-cs"/>
                        </a:rPr>
                        <a:t>Rui Yang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320r0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339r0</a:t>
                      </a:r>
                      <a:r>
                        <a:rPr lang="en-US" sz="900" dirty="0">
                          <a:solidFill>
                            <a:srgbClr val="FF000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345r0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9"/>
                        </a:rPr>
                        <a:t>326r0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0"/>
                        </a:rPr>
                        <a:t>338r0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1"/>
                        </a:rPr>
                        <a:t>341r0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latin typeface="+mn-lt"/>
                          <a:ea typeface="+mn-ea"/>
                          <a:cs typeface="+mn-cs"/>
                          <a:hlinkClick r:id="rId12"/>
                        </a:rPr>
                        <a:t>342r0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fi-FI" sz="900" b="0" i="0" kern="1200" dirty="0">
                          <a:solidFill>
                            <a:schemeClr val="tx1"/>
                          </a:solidFill>
                          <a:latin typeface="+mn-lt"/>
                          <a:ea typeface="+mn-ea"/>
                          <a:cs typeface="+mn-cs"/>
                        </a:rPr>
                        <a:t>  LB271 CR on subclause 36.4 EHT PLME</a:t>
                      </a: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chemeClr val="tx1"/>
                          </a:solidFill>
                          <a:latin typeface="+mn-lt"/>
                          <a:ea typeface="+mn-ea"/>
                          <a:cs typeface="+mn-cs"/>
                          <a:hlinkClick r:id="rId13"/>
                        </a:rPr>
                        <a:t>349r0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14"/>
                        </a:rPr>
                        <a:t>332r0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effectLst/>
                          <a:latin typeface="+mn-lt"/>
                          <a:ea typeface="+mn-ea"/>
                          <a:cs typeface="+mn-cs"/>
                          <a:hlinkClick r:id="rId15"/>
                        </a:rPr>
                        <a:t>333r0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hlinkClick r:id="rId16"/>
                        </a:rPr>
                        <a:t>331r0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28131837"/>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346r1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3"/>
                        </a:rPr>
                        <a:t>347r0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369r0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Mengshi</a:t>
                      </a:r>
                      <a:r>
                        <a:rPr lang="en-US" sz="900" dirty="0">
                          <a:solidFill>
                            <a:schemeClr val="tx1"/>
                          </a:solidFill>
                          <a:effectLst/>
                          <a:latin typeface="+mn-lt"/>
                          <a:ea typeface="Times New Roman" panose="02020603050405020304" pitchFamily="18" charset="0"/>
                        </a:rPr>
                        <a:t> 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396r0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Pending</a:t>
                      </a:r>
                      <a:endPar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6"/>
                        </a:rPr>
                        <a:t>422r0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 CR for Clause 36.3.11 Mathematical description of signals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427r0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CR for clause 36.3.13.3 Coding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77851979"/>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287r0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289r0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299r0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323r0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a:solidFill>
                            <a:schemeClr val="tx1"/>
                          </a:solidFill>
                          <a:effectLst/>
                          <a:latin typeface="+mn-lt"/>
                          <a:ea typeface="Times New Roman" panose="02020603050405020304" pitchFamily="18" charset="0"/>
                        </a:rPr>
                        <a:t>Pending (Wed)</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6"/>
                        </a:rPr>
                        <a:t>335r0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7"/>
                        </a:rPr>
                        <a:t>351r0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337r0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rPr>
                        <a:t>296r0</a:t>
                      </a: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301r1</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0"/>
                        </a:rPr>
                        <a:t>354r0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latin typeface="+mn-lt"/>
                          <a:ea typeface="+mn-ea"/>
                          <a:cs typeface="+mn-cs"/>
                          <a:hlinkClick r:id="rId11"/>
                        </a:rPr>
                        <a:t>348r0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chemeClr val="tx1"/>
                          </a:solidFill>
                          <a:latin typeface="+mn-lt"/>
                          <a:ea typeface="+mn-ea"/>
                          <a:cs typeface="+mn-cs"/>
                          <a:hlinkClick r:id="rId12"/>
                        </a:rPr>
                        <a:t>343r0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a:t>
                      </a:r>
                      <a:r>
                        <a:rPr lang="en-US" sz="1000" b="0" i="0" kern="1200" dirty="0" err="1">
                          <a:solidFill>
                            <a:schemeClr val="tx1"/>
                          </a:solidFill>
                          <a:latin typeface="+mn-lt"/>
                          <a:ea typeface="+mn-ea"/>
                          <a:cs typeface="+mn-cs"/>
                        </a:rPr>
                        <a:t>miscel</a:t>
                      </a:r>
                      <a:r>
                        <a:rPr lang="en-US" sz="1000" b="0" i="0" kern="1200" dirty="0">
                          <a:solidFill>
                            <a:schemeClr val="tx1"/>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chemeClr val="tx1"/>
                          </a:solidFill>
                          <a:latin typeface="+mn-lt"/>
                          <a:ea typeface="+mn-ea"/>
                          <a:cs typeface="+mn-cs"/>
                          <a:hlinkClick r:id="rId13"/>
                        </a:rPr>
                        <a:t>344r0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38922867"/>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358r0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372r0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TXS TXOP </a:t>
                      </a:r>
                      <a:r>
                        <a:rPr lang="en-US" sz="900" dirty="0" err="1">
                          <a:solidFill>
                            <a:schemeClr val="tx1"/>
                          </a:solidFill>
                          <a:effectLst/>
                          <a:latin typeface="+mn-lt"/>
                          <a:ea typeface="Times New Roman" panose="02020603050405020304" pitchFamily="18" charset="0"/>
                        </a:rPr>
                        <a:t>retrun</a:t>
                      </a:r>
                      <a:r>
                        <a:rPr lang="en-US" sz="900" dirty="0">
                          <a:solidFill>
                            <a:schemeClr val="tx1"/>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371r0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377r0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357r0</a:t>
                      </a: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8"/>
                        </a:rPr>
                        <a:t>360r0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31C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9"/>
                        </a:rPr>
                        <a:t>361r0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362r0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rPr>
                        <a:t>364r0</a:t>
                      </a: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59251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January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11-22/273r1</a:t>
            </a:r>
            <a:endParaRPr lang="en-US"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TGbe LB 271: CR for 35.10.3        				Rui Yang 		[</a:t>
            </a:r>
            <a:r>
              <a:rPr lang="en-US" sz="1200" i="0" u="none" strike="noStrike" kern="1200" dirty="0">
                <a:solidFill>
                  <a:srgbClr val="00B050"/>
                </a:solidFill>
                <a:effectLst/>
                <a:ea typeface="Times New Roman" panose="02020603050405020304" pitchFamily="18" charset="0"/>
              </a:rPr>
              <a:t>2C]</a:t>
            </a:r>
            <a:endParaRPr lang="en-US" sz="1200" dirty="0"/>
          </a:p>
          <a:p>
            <a:pPr lvl="1">
              <a:buFont typeface="Arial" panose="020B0604020202020204" pitchFamily="34" charset="0"/>
              <a:buChar char="•"/>
            </a:pPr>
            <a:r>
              <a:rPr lang="en-US"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317r0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cr_d30_Miscs. 							Xiaogang Chen 	[5C]</a:t>
            </a:r>
            <a:endParaRPr lang="en-US" sz="1200" kern="1200" dirty="0">
              <a:solidFill>
                <a:schemeClr val="tx1"/>
              </a:solidFill>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309r0</a:t>
            </a:r>
            <a:r>
              <a:rPr lang="en-US" sz="1200" i="0" u="none" strike="noStrike" kern="1200" dirty="0">
                <a:solidFill>
                  <a:srgbClr val="00B050"/>
                </a:solidFill>
                <a:effectLst/>
                <a:ea typeface="Times New Roman" panose="02020603050405020304" pitchFamily="18" charset="0"/>
              </a:rPr>
              <a:t> LB271 CR 35.14 part 1 						Liwen Chu 		[6C]</a:t>
            </a:r>
            <a:r>
              <a:rPr lang="en-US" sz="1200" kern="1200" dirty="0">
                <a:solidFill>
                  <a:srgbClr val="00B050"/>
                </a:solidFill>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407r0</a:t>
            </a:r>
            <a:r>
              <a:rPr lang="en-US" sz="1200" i="0" u="none" strike="noStrike" kern="1200" dirty="0">
                <a:solidFill>
                  <a:srgbClr val="00B050"/>
                </a:solidFill>
                <a:effectLst/>
                <a:ea typeface="Times New Roman" panose="02020603050405020304" pitchFamily="18" charset="0"/>
              </a:rPr>
              <a:t> LB 271 CR for CIDs on NDPA frame format -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Mahmoud Kamel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374r0</a:t>
            </a:r>
            <a:r>
              <a:rPr lang="en-US" sz="1200" i="0" u="none" strike="noStrike" kern="1200" dirty="0">
                <a:solidFill>
                  <a:srgbClr val="00B050"/>
                </a:solidFill>
                <a:effectLst/>
                <a:ea typeface="Times New Roman" panose="02020603050405020304" pitchFamily="18" charset="0"/>
              </a:rPr>
              <a:t> LB271 CR for non-HT 320MHz BW indication (15 CIDs) 	Yunbo Li		[15C]</a:t>
            </a:r>
            <a:endParaRPr lang="en-US" sz="12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305r0</a:t>
            </a:r>
            <a:r>
              <a:rPr lang="en-US" sz="1200" i="0" strike="noStrike" kern="1200" dirty="0">
                <a:solidFill>
                  <a:srgbClr val="00B050"/>
                </a:solidFill>
                <a:effectLst/>
                <a:ea typeface="Times New Roman" panose="02020603050405020304" pitchFamily="18" charset="0"/>
              </a:rPr>
              <a:t> LB271-CR for 35.5.1-part 1 					Yanjun Sun 		[2C] </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400r0</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LB271-CR for 9.3.1.22.1 					Yanjun Sun</a:t>
            </a:r>
            <a:r>
              <a:rPr lang="en-US" sz="1200" kern="1200" dirty="0">
                <a:solidFill>
                  <a:schemeClr val="bg1">
                    <a:lumMod val="65000"/>
                  </a:schemeClr>
                </a:solidFill>
                <a:ea typeface="Times New Roman" panose="02020603050405020304" pitchFamily="18" charset="0"/>
              </a:rPr>
              <a:t> 		[18C]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287r0</a:t>
            </a:r>
            <a:r>
              <a:rPr lang="en-US" sz="1400" i="0" u="none" strike="noStrike" kern="1200" dirty="0">
                <a:solidFill>
                  <a:srgbClr val="00000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3"/>
              </a:rPr>
              <a:t>289r0</a:t>
            </a:r>
            <a:r>
              <a:rPr lang="en-US" sz="1400" i="0" u="none" strike="noStrike" kern="1200" dirty="0">
                <a:solidFill>
                  <a:srgbClr val="00000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299r0</a:t>
            </a:r>
            <a:r>
              <a:rPr lang="en-US" sz="1400" i="0" u="none" strike="noStrike" kern="1200" dirty="0">
                <a:solidFill>
                  <a:srgbClr val="00000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323r0</a:t>
            </a:r>
            <a:r>
              <a:rPr lang="en-US" sz="1400" i="0" u="none" strike="noStrike" kern="1200" dirty="0">
                <a:solidFill>
                  <a:srgbClr val="000000"/>
                </a:solidFill>
                <a:effectLst/>
                <a:ea typeface="Times New Roman" panose="02020603050405020304" pitchFamily="18" charset="0"/>
              </a:rPr>
              <a:t> CR for 35.3.5 							Po-Kai Huang 		[24C]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6"/>
              </a:rPr>
              <a:t>335r0</a:t>
            </a:r>
            <a:r>
              <a:rPr lang="en-US" sz="1400" i="0" u="none" strike="noStrike" kern="1200" dirty="0">
                <a:solidFill>
                  <a:srgbClr val="000000"/>
                </a:solidFill>
                <a:effectLst/>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CR for 4.5.3 and 11.3 					Po-Kai Huang 		[15C]</a:t>
            </a:r>
            <a:endParaRPr lang="en-US" sz="1400" i="0" u="none" strike="noStrike" dirty="0">
              <a:effectLst/>
            </a:endParaRP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337r0</a:t>
            </a:r>
            <a:r>
              <a:rPr lang="en-US" sz="1400" i="0" u="none" strike="noStrike" kern="1200" dirty="0">
                <a:solidFill>
                  <a:srgbClr val="000000"/>
                </a:solidFill>
                <a:effectLst/>
                <a:ea typeface="Times New Roman" panose="02020603050405020304" pitchFamily="18" charset="0"/>
              </a:rPr>
              <a:t> LB271 CR Clause 9 EMLSR 				Minyoung Park</a:t>
            </a:r>
            <a:r>
              <a:rPr lang="en-US" sz="1400" kern="1200" dirty="0">
                <a:solidFill>
                  <a:srgbClr val="000000"/>
                </a:solidFill>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14C]</a:t>
            </a:r>
            <a:endParaRPr lang="en-US" sz="1400" dirty="0"/>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8"/>
              </a:rPr>
              <a:t>301r1</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LB271-CR for 35.3.8-part 1 				</a:t>
            </a:r>
            <a:r>
              <a:rPr lang="en-US" sz="1400" i="0" u="none" strike="noStrike" kern="1200" dirty="0">
                <a:solidFill>
                  <a:srgbClr val="00000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9"/>
              </a:rPr>
              <a:t>354r0</a:t>
            </a:r>
            <a:r>
              <a:rPr lang="en-US" sz="1400" i="0" u="none" strike="noStrike" kern="1200" dirty="0">
                <a:solidFill>
                  <a:srgbClr val="000000"/>
                </a:solidFill>
                <a:effectLst/>
                <a:ea typeface="MS Gothic" panose="020B0609070205080204" pitchFamily="49" charset="-128"/>
              </a:rPr>
              <a:t> CR for Some clauses in 9.4 				</a:t>
            </a:r>
            <a:r>
              <a:rPr lang="en-US" sz="1400" i="0" u="none" strike="noStrike" kern="1200" dirty="0">
                <a:solidFill>
                  <a:srgbClr val="000000"/>
                </a:solidFill>
                <a:effectLst/>
                <a:ea typeface="Times New Roman" panose="02020603050405020304" pitchFamily="18" charset="0"/>
              </a:rPr>
              <a:t>Po-Kai Huang 		[16C]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10"/>
              </a:rPr>
              <a:t>348r0</a:t>
            </a:r>
            <a:r>
              <a:rPr lang="en-US" sz="1400" b="0" i="0" u="none" strike="noStrike" kern="1200" dirty="0">
                <a:solidFill>
                  <a:srgbClr val="000000"/>
                </a:solidFill>
                <a:effectLst/>
                <a:ea typeface="MS Gothic" panose="020B0609070205080204" pitchFamily="49" charset="-128"/>
              </a:rPr>
              <a:t> CR for 35.3.16.1 						Insun Jang 			[</a:t>
            </a:r>
            <a:r>
              <a:rPr lang="en-US" sz="1400" b="0" i="0" u="none" strike="noStrike" kern="1200" dirty="0">
                <a:solidFill>
                  <a:srgbClr val="000000"/>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2"/>
              </a:rPr>
              <a:t>321r0</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 CR for 36.6 (2 comments)</a:t>
            </a:r>
            <a:r>
              <a:rPr lang="en-US" sz="1400" dirty="0"/>
              <a:t> 					</a:t>
            </a:r>
            <a:r>
              <a:rPr lang="en-US" sz="1400" i="0" u="none" strike="noStrike" kern="1200" dirty="0">
                <a:solidFill>
                  <a:srgbClr val="000000"/>
                </a:solidFill>
                <a:effectLst/>
                <a:ea typeface="MS Gothic" panose="020B0609070205080204" pitchFamily="49" charset="-128"/>
              </a:rPr>
              <a:t>Ross Jian Yu</a:t>
            </a:r>
            <a:r>
              <a:rPr lang="en-US" sz="1400" kern="1200" dirty="0">
                <a:solidFill>
                  <a:srgbClr val="000000"/>
                </a:solidFill>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FF0000"/>
                </a:solidFill>
                <a:effectLst/>
                <a:ea typeface="宋体" panose="02010600030101010101" pitchFamily="2" charset="-122"/>
                <a:hlinkClick r:id="rId3"/>
              </a:rPr>
              <a:t>319r0</a:t>
            </a:r>
            <a:r>
              <a:rPr lang="en-US" sz="1400" b="0" i="0" u="none" strike="noStrike" kern="1200" dirty="0">
                <a:solidFill>
                  <a:srgbClr val="FF0000"/>
                </a:solidFill>
                <a:effectLst/>
                <a:ea typeface="宋体" panose="02010600030101010101" pitchFamily="2" charset="-122"/>
              </a:rPr>
              <a:t> </a:t>
            </a:r>
            <a:r>
              <a:rPr lang="en-US" sz="1400" b="0" i="0" u="none" strike="noStrike" kern="1200" dirty="0">
                <a:solidFill>
                  <a:srgbClr val="000000"/>
                </a:solidFill>
                <a:effectLst/>
                <a:ea typeface="宋体" panose="02010600030101010101" pitchFamily="2" charset="-122"/>
              </a:rPr>
              <a:t>LB271 CR for EHT-SIG Part 1 (16 comments) 			</a:t>
            </a:r>
            <a:r>
              <a:rPr lang="en-US" sz="1400" b="0" i="0" u="none" strike="noStrike" kern="1200" dirty="0">
                <a:solidFill>
                  <a:srgbClr val="000000"/>
                </a:solidFill>
                <a:effectLst/>
                <a:ea typeface="MS Gothic" panose="020B0609070205080204" pitchFamily="49" charset="-128"/>
              </a:rPr>
              <a:t>Ross Jian Yu</a:t>
            </a:r>
            <a:r>
              <a:rPr lang="en-US" sz="1400" kern="1200" dirty="0">
                <a:solidFill>
                  <a:srgbClr val="000000"/>
                </a:solidFill>
                <a:ea typeface="MS Gothic" panose="020B0609070205080204" pitchFamily="49" charset="-128"/>
              </a:rPr>
              <a:t> 	[</a:t>
            </a:r>
            <a:r>
              <a:rPr lang="en-US" sz="1400" b="0" i="0" u="none" strike="noStrike" kern="1200" dirty="0">
                <a:solidFill>
                  <a:srgbClr val="00000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FF0000"/>
                </a:solidFill>
                <a:effectLst/>
                <a:ea typeface="宋体" panose="02010600030101010101" pitchFamily="2" charset="-122"/>
                <a:hlinkClick r:id="rId4"/>
              </a:rPr>
              <a:t>318r0</a:t>
            </a:r>
            <a:r>
              <a:rPr lang="en-US" sz="1400" b="0" i="0" u="none" strike="noStrike" kern="1200" dirty="0">
                <a:solidFill>
                  <a:srgbClr val="FF0000"/>
                </a:solidFill>
                <a:effectLst/>
                <a:ea typeface="宋体" panose="02010600030101010101" pitchFamily="2" charset="-122"/>
              </a:rPr>
              <a:t> </a:t>
            </a:r>
            <a:r>
              <a:rPr lang="en-US" sz="1400" b="0" i="0" u="none" strike="noStrike" kern="1200" dirty="0">
                <a:solidFill>
                  <a:srgbClr val="000000"/>
                </a:solidFill>
                <a:effectLst/>
                <a:ea typeface="MS Gothic" panose="020B0609070205080204" pitchFamily="49" charset="-128"/>
              </a:rPr>
              <a:t>LB271 CR for CID 15000 (1 comment) 				Ross Jian Yu 	[</a:t>
            </a:r>
            <a:r>
              <a:rPr lang="en-US" sz="1400" b="0" i="0" u="none" strike="noStrike" kern="1200" dirty="0">
                <a:solidFill>
                  <a:srgbClr val="00000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311r0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TGbe LB 271:  CR for 36.3.18 						Rui Yang 		[</a:t>
            </a:r>
            <a:r>
              <a:rPr lang="en-US" sz="1400" b="0" i="0" u="none" strike="noStrike" kern="1200" dirty="0">
                <a:solidFill>
                  <a:srgbClr val="00000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6"/>
              </a:rPr>
              <a:t>320r0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 36.3.12.9 EHT-STF 					Eunsung Park 	[2 ]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7"/>
              </a:rPr>
              <a:t>339r0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for36.3.12.5 L-SIG 						Dongguk Lim 	[1 ]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8"/>
              </a:rPr>
              <a:t>345r0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 36.1.4 PPDU formats 					Dongguk Lim 	[1 ]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9"/>
              </a:rPr>
              <a:t>326r0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on subclause 36.3.6 Transmitter block diagram 	</a:t>
            </a:r>
            <a:r>
              <a:rPr lang="en-US" sz="1400" b="0" i="0" u="none" strike="noStrike" kern="1200" dirty="0" err="1">
                <a:solidFill>
                  <a:srgbClr val="000000"/>
                </a:solidFill>
                <a:effectLst/>
                <a:ea typeface="Times New Roman" panose="02020603050405020304" pitchFamily="18" charset="0"/>
              </a:rPr>
              <a:t>Yapu</a:t>
            </a:r>
            <a:r>
              <a:rPr lang="en-US" sz="1400" b="0" i="0" u="none" strike="noStrike" kern="1200" dirty="0">
                <a:solidFill>
                  <a:srgbClr val="00000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10"/>
              </a:rPr>
              <a:t>338r0</a:t>
            </a:r>
            <a:r>
              <a:rPr lang="en-US" sz="1400" b="0" i="0" u="none" strike="noStrike" kern="1200" dirty="0">
                <a:solidFill>
                  <a:srgbClr val="000000"/>
                </a:solidFill>
                <a:effectLst/>
                <a:ea typeface="Times New Roman" panose="02020603050405020304" pitchFamily="18" charset="0"/>
              </a:rPr>
              <a:t> LB271 Comment Resolution on U-SIG Part 1 			Alice Chen 		[5 ]</a:t>
            </a:r>
            <a:endParaRPr lang="en-GB" sz="105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t>…</a:t>
            </a:r>
          </a:p>
          <a:p>
            <a:pPr>
              <a:buFont typeface="Arial" panose="020B0604020202020204" pitchFamily="34" charset="0"/>
              <a:buChar char="•"/>
            </a:pPr>
            <a:r>
              <a:rPr lang="en-US" altLang="en-US" sz="1600" dirty="0">
                <a:solidFill>
                  <a:schemeClr val="tx1"/>
                </a:solidFill>
              </a:rPr>
              <a:t>Motions (including approving minutes):</a:t>
            </a:r>
            <a:endParaRPr lang="en-GB" sz="1600" dirty="0">
              <a:solidFill>
                <a:srgbClr val="00B050"/>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marL="800100" lvl="1" indent="-342900">
              <a:buFont typeface="Arial" panose="020B0604020202020204" pitchFamily="34" charset="0"/>
              <a:buChar char="•"/>
            </a:pPr>
            <a:r>
              <a:rPr lang="en-GB" sz="1400" dirty="0"/>
              <a:t>…</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t>TGbe Editor’s Report:</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May 2023, Teleconference/Ad-hoc Plan, Timeline</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143584</TotalTime>
  <Words>4623</Words>
  <Application>Microsoft Office PowerPoint</Application>
  <PresentationFormat>On-screen Show (4:3)</PresentationFormat>
  <Paragraphs>1050</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2023-03-13T21:01:02Z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