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7"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5" autoAdjust="0"/>
    <p:restoredTop sz="96786"/>
  </p:normalViewPr>
  <p:slideViewPr>
    <p:cSldViewPr snapToGrid="0" snapToObjects="1">
      <p:cViewPr varScale="1">
        <p:scale>
          <a:sx n="128" d="100"/>
          <a:sy n="128" d="100"/>
        </p:scale>
        <p:origin x="1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13,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23/336r0 – AID Modification on MAC Address Change – Baron</a:t>
            </a:r>
          </a:p>
          <a:p>
            <a:pPr marL="1257300" lvl="2" indent="-342900">
              <a:defRPr sz="1500" spc="-1">
                <a:latin typeface="Arial"/>
                <a:ea typeface="Arial"/>
                <a:cs typeface="Arial"/>
                <a:sym typeface="Arial"/>
              </a:defRPr>
            </a:pPr>
            <a:r>
              <a:rPr lang="en-US" sz="1400" spc="-1" dirty="0">
                <a:latin typeface="Times New Roman"/>
                <a:cs typeface="Times New Roman"/>
                <a:sym typeface="Arial"/>
              </a:rPr>
              <a:t>23/166r1 - </a:t>
            </a:r>
            <a:r>
              <a:rPr lang="en-US" sz="1400" spc="-1" dirty="0">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23/411r0 - </a:t>
            </a:r>
            <a:r>
              <a:rPr lang="en-US" sz="1400" spc="-1" dirty="0">
                <a:latin typeface="Times New Roman"/>
                <a:cs typeface="Times New Roman"/>
              </a:rPr>
              <a:t>Obfuscation of Multiple CPE Parameters - </a:t>
            </a:r>
            <a:r>
              <a:rPr lang="en-US" sz="1400" b="0" i="0" spc="-1" dirty="0" err="1">
                <a:solidFill>
                  <a:srgbClr val="000000"/>
                </a:solidFill>
                <a:effectLst/>
                <a:latin typeface="Times New Roman"/>
                <a:cs typeface="Times New Roman"/>
              </a:rPr>
              <a:t>Sevin</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Others?</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r>
              <a:rPr lang="en-US" sz="1400" spc="-1" dirty="0">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99423499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strike="sngStrike" dirty="0"/>
              <a:t>Approved by unanimous consent</a:t>
            </a:r>
            <a:r>
              <a:rPr lang="en-US" dirty="0"/>
              <a:t>,  xx on-line and xx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March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14484</TotalTime>
  <Words>2245</Words>
  <Application>Microsoft Macintosh PowerPoint</Application>
  <PresentationFormat>On-screen Show (4:3)</PresentationFormat>
  <Paragraphs>209</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239</cp:revision>
  <dcterms:modified xsi:type="dcterms:W3CDTF">2023-03-13T13:38:39Z</dcterms:modified>
</cp:coreProperties>
</file>