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56851184"/>
        <c:axId val="-956841936"/>
      </c:barChart>
      <c:catAx>
        <c:axId val="-9568511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56841936"/>
        <c:crosses val="autoZero"/>
        <c:auto val="1"/>
        <c:lblAlgn val="ctr"/>
        <c:lblOffset val="100"/>
        <c:noMultiLvlLbl val="0"/>
      </c:catAx>
      <c:valAx>
        <c:axId val="-9568419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5685118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8287527"/>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23/0379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Approach to the MLME of the baseline spec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14881671"/>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23/417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23/370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Segmented Report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22/2101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Kevin </a:t>
                      </a:r>
                      <a:r>
                        <a:rPr lang="en-US" altLang="zh-CN" sz="1200" kern="1200" dirty="0" err="1" smtClean="0">
                          <a:solidFill>
                            <a:srgbClr val="00B050"/>
                          </a:solidFill>
                          <a:latin typeface="+mn-lt"/>
                          <a:ea typeface="+mn-ea"/>
                          <a:cs typeface="+mn-cs"/>
                        </a:rPr>
                        <a:t>Tsunghan</a:t>
                      </a:r>
                      <a:r>
                        <a:rPr lang="en-US" altLang="zh-CN" sz="1200" kern="1200" dirty="0" smtClean="0">
                          <a:solidFill>
                            <a:srgbClr val="00B050"/>
                          </a:solidFill>
                          <a:latin typeface="+mn-lt"/>
                          <a:ea typeface="+mn-ea"/>
                          <a:cs typeface="+mn-cs"/>
                        </a:rPr>
                        <a:t> Tsai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mmWave</a:t>
                      </a:r>
                      <a:r>
                        <a:rPr lang="en-US" altLang="zh-CN" sz="1200" kern="1200" dirty="0" smtClean="0">
                          <a:solidFill>
                            <a:srgbClr val="00B050"/>
                          </a:solidFill>
                          <a:latin typeface="+mn-lt"/>
                          <a:ea typeface="+mn-ea"/>
                          <a:cs typeface="+mn-cs"/>
                        </a:rPr>
                        <a:t> Phase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31995199"/>
              </p:ext>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135279</TotalTime>
  <Words>2630</Words>
  <Application>Microsoft Office PowerPoint</Application>
  <PresentationFormat>宽屏</PresentationFormat>
  <Paragraphs>660</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5646</cp:revision>
  <cp:lastPrinted>2014-11-04T15:04:57Z</cp:lastPrinted>
  <dcterms:created xsi:type="dcterms:W3CDTF">2007-04-17T18:10:23Z</dcterms:created>
  <dcterms:modified xsi:type="dcterms:W3CDTF">2023-03-15T16:28:33Z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(3)ZeH5fUvxpeL8uYwdD6+7ZuqWrwowIPIaX3oYUoNIzp3jQmw+0sbVg9tpJswoxq6YVSBMwo5O
MqECstHw2ySUwxm6Dgmoe62BItnOliz2xypXcFirblCJvwQ7msdcz+wXLNxPKB/o6FIZqo2M
t3cAGe6poGoa8MDvb0t1mR9xfEx3gUFnH5JH4whI+aKHHuyakzrwJ65xvrAZm8CFXIbXrnMx
DuTOdJwJIFqTPcS+CQ</vt:lpwstr>
  </property>
  <property fmtid="{D5CDD505-2E9C-101B-9397-08002B2CF9AE}" pid="27" name="_2015_ms_pID_7253431">
    <vt:lpwstr>pku/DkQCFqxP/l3HukQdK1c4P9j3ggAirqGOOVTdz+A2Ed8DCvH0JV
IGD6K/W7uBt/q9kaSqXIBd4l+WkemV+cElv6n7+XOPAo2eNwKnFiXoIUeZYdMKJliZRAHmdk
zUCXUUZOVK04yCMQqDLj1Im9D/pb0xJc8Ob4i9UeBKzlLtdFjgtLLkvtzSMjLBROuz8DWVhc
UHckbU1GKmtbUKcjHQAx2BdG8C2ZxPkoFU5q</vt:lpwstr>
  </property>
  <property fmtid="{D5CDD505-2E9C-101B-9397-08002B2CF9AE}" pid="28" name="_2015_ms_pID_7253432">
    <vt:lpwstr>umrKCuwnOtYug+bLdtCaoTo=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