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0294864"/>
        <c:axId val="-2067248784"/>
      </c:barChart>
      <c:catAx>
        <c:axId val="-502948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67248784"/>
        <c:crosses val="autoZero"/>
        <c:auto val="1"/>
        <c:lblAlgn val="ctr"/>
        <c:lblOffset val="100"/>
        <c:noMultiLvlLbl val="0"/>
      </c:catAx>
      <c:valAx>
        <c:axId val="-2067248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02948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91458609"/>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23/0379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Approach to the MLME of the baseline spec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40097175"/>
              </p:ext>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135026</TotalTime>
  <Words>2534</Words>
  <Application>Microsoft Office PowerPoint</Application>
  <PresentationFormat>宽屏</PresentationFormat>
  <Paragraphs>626</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5624</cp:revision>
  <cp:lastPrinted>2014-11-04T15:04:57Z</cp:lastPrinted>
  <dcterms:created xsi:type="dcterms:W3CDTF">2007-04-17T18:10:23Z</dcterms:created>
  <dcterms:modified xsi:type="dcterms:W3CDTF">2023-03-14T06:23:52Z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(3)WjfJigQTysWEP/VjUpX2eyl8xO3IJHvMoUD4O8vPzVrfX8eeAximLMMFt/+lH0kBMmdKXH+z
UVnqB7PjsR0aoE+hDPfjS4VLzPQOimtnshutpVZJ8kcqbvl0i99ygZsj17PHB84PofgqFsfT
uCRlNY4lQyLAAXiznYyMAdvAe8E9j6kzV3GJ+Qlb2Sbg8/ovFBEqfGb3xyXkWlW7yUUi3MAL
uC0pBbF0Nr7Q8IzPnz</vt:lpwstr>
  </property>
  <property fmtid="{D5CDD505-2E9C-101B-9397-08002B2CF9AE}" pid="27" name="_2015_ms_pID_7253431">
    <vt:lpwstr>OMAdRGypnpq2p4rbsm48A/QVqjK6RE82XwNvSqVQ2OKZvYnmcR6k+x
vkJdT83QaETzthDzjT5nmtCcszHmQIZyF5OPscT6kP8cf45dMMnS20B6AYnGailEDAN6UzNE
kPYiZChr6RJZqK9JHDspUq2Zj8ZqWiqN1v63wOZNzt2cLYR0/upIejPKbSUse+iCLJnXN81q
OPqxnGarsQ4ZBqguvv0xriica+DTzm8XPicJ</vt:lpwstr>
  </property>
  <property fmtid="{D5CDD505-2E9C-101B-9397-08002B2CF9AE}" pid="28" name="_2015_ms_pID_7253432">
    <vt:lpwstr>1x1Go0ifhj06hWlidGQv4DI=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