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E3F46-73AF-4AE4-A319-8A130788A7BC}" v="1" dt="2023-03-13T16:00:57.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67E3F46-73AF-4AE4-A319-8A130788A7BC}"/>
    <pc:docChg chg="modSld modMainMaster">
      <pc:chgData name="Xiaofei Wang" userId="6e1836d3-2ed9-4ae5-8700-9029b71c19c7" providerId="ADAL" clId="{067E3F46-73AF-4AE4-A319-8A130788A7BC}" dt="2023-03-13T16:01:34.444" v="16" actId="20577"/>
      <pc:docMkLst>
        <pc:docMk/>
      </pc:docMkLst>
      <pc:sldChg chg="modSp mod">
        <pc:chgData name="Xiaofei Wang" userId="6e1836d3-2ed9-4ae5-8700-9029b71c19c7" providerId="ADAL" clId="{067E3F46-73AF-4AE4-A319-8A130788A7BC}" dt="2023-03-13T16:01:34.444" v="16" actId="20577"/>
        <pc:sldMkLst>
          <pc:docMk/>
          <pc:sldMk cId="412227131" sldId="2375"/>
        </pc:sldMkLst>
        <pc:spChg chg="mod">
          <ac:chgData name="Xiaofei Wang" userId="6e1836d3-2ed9-4ae5-8700-9029b71c19c7" providerId="ADAL" clId="{067E3F46-73AF-4AE4-A319-8A130788A7BC}" dt="2023-03-13T16:01:34.444" v="16" actId="20577"/>
          <ac:spMkLst>
            <pc:docMk/>
            <pc:sldMk cId="412227131" sldId="2375"/>
            <ac:spMk id="19463" creationId="{014A845C-CDC6-4811-8948-EAB07A9434A5}"/>
          </ac:spMkLst>
        </pc:spChg>
      </pc:sldChg>
      <pc:sldMasterChg chg="modSp">
        <pc:chgData name="Xiaofei Wang" userId="6e1836d3-2ed9-4ae5-8700-9029b71c19c7" providerId="ADAL" clId="{067E3F46-73AF-4AE4-A319-8A130788A7BC}" dt="2023-03-13T16:00:57.600" v="0"/>
        <pc:sldMasterMkLst>
          <pc:docMk/>
          <pc:sldMasterMk cId="0" sldId="2147483648"/>
        </pc:sldMasterMkLst>
        <pc:spChg chg="mod">
          <ac:chgData name="Xiaofei Wang" userId="6e1836d3-2ed9-4ae5-8700-9029b71c19c7" providerId="ADAL" clId="{067E3F46-73AF-4AE4-A319-8A130788A7BC}" dt="2023-03-13T16:00:57.600"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11-23/218r1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Wednesday March 15,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a:t>
            </a:r>
            <a:r>
              <a:rPr lang="en-US" altLang="en-US"/>
              <a:t>for the AIML </a:t>
            </a:r>
            <a:r>
              <a:rPr lang="en-US" altLang="en-US" dirty="0"/>
              <a:t>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11-23/217r1 </a:t>
            </a:r>
            <a:r>
              <a:rPr lang="en-US" sz="1800" dirty="0">
                <a:latin typeface="Times New Roman" panose="02020603050405020304" pitchFamily="18" charset="0"/>
              </a:rPr>
              <a:t>Proposed IEEE 802.11 AIML TIG Technical Report Text for the Subcarrier Grouping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11-23/227r2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11-23/218r1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05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11-23/275r0 </a:t>
            </a:r>
            <a:r>
              <a:rPr lang="en-US" sz="1800" dirty="0">
                <a:latin typeface="Times New Roman" panose="02020603050405020304" pitchFamily="18" charset="0"/>
              </a:rPr>
              <a:t>Improved AIML Enabled Index Based Beamforming CSI Feedback Schemes</a:t>
            </a:r>
            <a:r>
              <a:rPr lang="en-GB" sz="1800" dirty="0">
                <a:effectLst/>
                <a:latin typeface="Times New Roman" panose="02020603050405020304" pitchFamily="18" charset="0"/>
                <a:ea typeface="Times New Roman" panose="02020603050405020304" pitchFamily="18" charset="0"/>
              </a:rPr>
              <a:t>, </a:t>
            </a:r>
            <a:r>
              <a:rPr lang="en-GB" sz="1800" b="0" dirty="0" err="1">
                <a:effectLst/>
                <a:latin typeface="Times New Roman" panose="02020603050405020304" pitchFamily="18" charset="0"/>
                <a:ea typeface="Times New Roman" panose="02020603050405020304" pitchFamily="18" charset="0"/>
              </a:rPr>
              <a:t>Ziming</a:t>
            </a:r>
            <a:r>
              <a:rPr lang="en-GB" sz="18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11-23/280r0 </a:t>
            </a:r>
            <a:r>
              <a:rPr lang="en-US" sz="1800" dirty="0">
                <a:latin typeface="Times New Roman" panose="02020603050405020304" pitchFamily="18" charset="0"/>
              </a:rPr>
              <a:t>ML aided Dual CSI Feedback for Next Generation WLANs,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11-23/290r0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11-23/397r0 Technical feasibility analysis of ML model sharing</a:t>
            </a:r>
            <a:r>
              <a:rPr lang="en-US" sz="1400" b="0" i="0" dirty="0">
                <a:solidFill>
                  <a:srgbClr val="000000"/>
                </a:solidFill>
                <a:effectLst/>
                <a:latin typeface="Verdana" panose="020B0604030504040204" pitchFamily="34" charset="0"/>
              </a:rPr>
              <a:t>, Liangxiao Xin (</a:t>
            </a:r>
            <a:r>
              <a:rPr lang="en-US" sz="1400" b="0" i="0" dirty="0" err="1">
                <a:solidFill>
                  <a:srgbClr val="000000"/>
                </a:solidFill>
                <a:effectLst/>
                <a:latin typeface="Verdana" panose="020B0604030504040204" pitchFamily="34" charset="0"/>
              </a:rPr>
              <a:t>Zeku</a:t>
            </a:r>
            <a:r>
              <a:rPr lang="en-US" sz="1400" b="0" i="0" dirty="0">
                <a:solidFill>
                  <a:srgbClr val="000000"/>
                </a:solidFill>
                <a:effectLst/>
                <a:latin typeface="Verdana" panose="020B0604030504040204" pitchFamily="34" charset="0"/>
              </a:rPr>
              <a:t>)</a:t>
            </a:r>
          </a:p>
          <a:p>
            <a:pPr marL="457200">
              <a:spcBef>
                <a:spcPts val="0"/>
              </a:spcBef>
              <a:spcAft>
                <a:spcPts val="0"/>
              </a:spcAft>
              <a:buFont typeface="Arial" panose="020B0604020202020204" pitchFamily="34" charset="0"/>
              <a:buChar char="•"/>
            </a:pPr>
            <a:endParaRPr lang="en-GB" sz="105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11-22/987r2 AIML TIG Technical Report Draft, </a:t>
            </a:r>
            <a:r>
              <a:rPr lang="en-US" sz="1800" b="0" dirty="0">
                <a:latin typeface="Times New Roman" panose="02020603050405020304" pitchFamily="18" charset="0"/>
              </a:rPr>
              <a:t>Xiaofei Wang (InterDigital)</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6737</TotalTime>
  <Words>2203</Words>
  <Application>Microsoft Office PowerPoint</Application>
  <PresentationFormat>Widescreen</PresentationFormat>
  <Paragraphs>259</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98</cp:revision>
  <cp:lastPrinted>1601-01-01T00:00:00Z</cp:lastPrinted>
  <dcterms:created xsi:type="dcterms:W3CDTF">2018-05-05T22:00:08Z</dcterms:created>
  <dcterms:modified xsi:type="dcterms:W3CDTF">2023-03-13T16:01:38Z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