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38" r:id="rId3"/>
    <p:sldId id="434" r:id="rId4"/>
    <p:sldId id="435" r:id="rId5"/>
    <p:sldId id="436" r:id="rId6"/>
    <p:sldId id="437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Jan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Dec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8006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Clarify “11aq” text to be clear that every ESS STA uses same MAC Address?</a:t>
            </a:r>
          </a:p>
          <a:p>
            <a:pPr lvl="1"/>
            <a:r>
              <a:rPr lang="en-US" dirty="0"/>
              <a:t>If non-AP STA wants to be identified, it uses same address at the same ESS every time.  </a:t>
            </a:r>
          </a:p>
          <a:p>
            <a:pPr lvl="1"/>
            <a:r>
              <a:rPr lang="en-US" dirty="0"/>
              <a:t>STA maintains list of ESS/SSIDs and MAC Addresses.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As same address every time, trivial to copy.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78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Adopt MAAD or IRM MAC scheme</a:t>
            </a:r>
          </a:p>
          <a:p>
            <a:pPr lvl="1"/>
            <a:r>
              <a:rPr lang="en-US" dirty="0"/>
              <a:t>STA uses the MAC Address that was provided by the AP at previous association – new address every association </a:t>
            </a:r>
          </a:p>
          <a:p>
            <a:pPr lvl="1"/>
            <a:r>
              <a:rPr lang="en-US" dirty="0"/>
              <a:t>OR STA tells AP the MAC address is will use for the next association </a:t>
            </a:r>
          </a:p>
          <a:p>
            <a:pPr lvl="1"/>
            <a:r>
              <a:rPr lang="en-US" dirty="0"/>
              <a:t>STA maintains list of ESS/SSIDs and latest MAC Addresses.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draft shall include text related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Clarified “11aq” text (slide 25)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MAAD MAC (slide 26)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27)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in turn.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Motion option with highest YES vote (assuming majority).</a:t>
            </a:r>
          </a:p>
          <a:p>
            <a:pPr marL="0" indent="0">
              <a:buNone/>
            </a:pPr>
            <a:r>
              <a:rPr lang="en-US" b="0" i="1" dirty="0"/>
              <a:t>(Hopefully members would support a majority view)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112086</TotalTime>
  <Words>393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1826</cp:revision>
  <cp:lastPrinted>1998-02-10T13:28:06Z</cp:lastPrinted>
  <dcterms:created xsi:type="dcterms:W3CDTF">1998-02-10T13:07:52Z</dcterms:created>
  <dcterms:modified xsi:type="dcterms:W3CDTF">2023-01-17T20:10:10Z</dcterms:modified>
</cp:coreProperties>
</file>