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64" r:id="rId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>
      <p:cViewPr varScale="1">
        <p:scale>
          <a:sx n="121" d="100"/>
          <a:sy n="121" d="100"/>
        </p:scale>
        <p:origin x="176" y="22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802.11-23/0112r0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January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Amichai Sanderovich (Wiliot)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802.11-23/0112r0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2023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Amichai Sanderovich (Wiliot)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802.11-23/0112r0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 (Wiliot)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802.11-23/0112r0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 (Wiliot)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802.11-23/0112r0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 (Wiliot)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802.11-23/0112r0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 (Wiliot)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802.11-23/0112r0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January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Amichai Sanderovich (Wiliot)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Amichai Sanderovich (Wiliot)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Amichai Sanderovich (Wiliot)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Amichai Sanderovich (Wiliot)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Amichai Sanderovich (Wiliot)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Amichai Sanderovich (Wiliot)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Amichai Sanderovich (Wiliot)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Amichai Sanderovich (Wiliot)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Amichai Sanderovich (Wiliot)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Amichai Sanderovich (Wiliot)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Amichai Sanderovich (Wiliot)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802.11-23/0112r0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Ambient IoT Device Demo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2023-01-16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Amichai Sanderovich (Wiliot)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519651"/>
              </p:ext>
            </p:extLst>
          </p:nvPr>
        </p:nvGraphicFramePr>
        <p:xfrm>
          <a:off x="993775" y="2428875"/>
          <a:ext cx="10272713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2514600" progId="Word.Document.8">
                  <p:embed/>
                </p:oleObj>
              </mc:Choice>
              <mc:Fallback>
                <p:oleObj name="Document" r:id="rId3" imgW="10439400" imgH="2514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28875"/>
                        <a:ext cx="10272713" cy="2459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follows the demo presented at the face to face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 (Wiliot)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Demonstration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Ambient IoT devices that come in the form of a ultra low complexity and low cost stickers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Energizing and reading of 8 devices at distance &gt; 10m 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Temperature readings of the devices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 (Wiliot)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7347736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Each device comes in a sticker form factor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stickers are sticked onto small </a:t>
            </a:r>
            <a:r>
              <a:rPr lang="en-GB"/>
              <a:t>carton plates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 (Wiliot)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E1185-E72D-3B41-0AD6-87987E8BB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137" y="2062165"/>
            <a:ext cx="3048000" cy="4064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AE79B-C9E2-BE82-F448-FBF51BB85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Energizing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EC4FB-5122-4379-886A-6554BA092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Off the shelf device that can energize the </a:t>
            </a:r>
            <a:br>
              <a:rPr lang="en-IL" dirty="0"/>
            </a:br>
            <a:r>
              <a:rPr lang="en-IL" dirty="0"/>
              <a:t>ambient IoT device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Standard iphone is used as the reader using</a:t>
            </a:r>
            <a:br>
              <a:rPr lang="en-IL" dirty="0"/>
            </a:br>
            <a:r>
              <a:rPr lang="en-IL" dirty="0"/>
              <a:t> proper application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Distance between devices and energizer is &lt;10m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EB294-AB1C-0517-B432-DE06AB319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71F4E-2F70-96BC-1AA9-D8BB832840F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 (Wiliot)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EBF569-4716-3E55-8F2D-4014B65F11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9408A5-CC61-64FE-A5CC-B57268EFE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2005807"/>
            <a:ext cx="3048000" cy="4064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A48A5F8-1BA5-A872-68E7-D0C8937BF3D3}"/>
              </a:ext>
            </a:extLst>
          </p:cNvPr>
          <p:cNvSpPr/>
          <p:nvPr/>
        </p:nvSpPr>
        <p:spPr bwMode="auto">
          <a:xfrm>
            <a:off x="8760296" y="3356992"/>
            <a:ext cx="216024" cy="288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L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EDF244-C131-5AA3-388B-F82D43EEB6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597" b="16335"/>
          <a:stretch/>
        </p:blipFill>
        <p:spPr>
          <a:xfrm>
            <a:off x="2777748" y="4299991"/>
            <a:ext cx="3048000" cy="187220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BB7400A-98FA-276E-DDD1-89D8324FB556}"/>
              </a:ext>
            </a:extLst>
          </p:cNvPr>
          <p:cNvCxnSpPr>
            <a:cxnSpLocks/>
          </p:cNvCxnSpPr>
          <p:nvPr/>
        </p:nvCxnSpPr>
        <p:spPr bwMode="auto">
          <a:xfrm flipV="1">
            <a:off x="2927648" y="5085184"/>
            <a:ext cx="1656184" cy="760091"/>
          </a:xfrm>
          <a:prstGeom prst="straightConnector1">
            <a:avLst/>
          </a:prstGeom>
          <a:ln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2B1B413-8361-A52B-D27C-55216EBA01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32" t="44750" r="37310" b="25850"/>
          <a:stretch/>
        </p:blipFill>
        <p:spPr>
          <a:xfrm>
            <a:off x="9798599" y="1569946"/>
            <a:ext cx="1266264" cy="201622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8B992D-D3B3-3D14-74F1-550E383DA5B9}"/>
              </a:ext>
            </a:extLst>
          </p:cNvPr>
          <p:cNvCxnSpPr>
            <a:cxnSpLocks/>
            <a:endCxn id="18" idx="1"/>
          </p:cNvCxnSpPr>
          <p:nvPr/>
        </p:nvCxnSpPr>
        <p:spPr bwMode="auto">
          <a:xfrm flipV="1">
            <a:off x="8868308" y="1959347"/>
            <a:ext cx="1174971" cy="1397645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448B72-0A6D-706A-2E66-F5F9AAFAE9FE}"/>
              </a:ext>
            </a:extLst>
          </p:cNvPr>
          <p:cNvCxnSpPr>
            <a:cxnSpLocks/>
          </p:cNvCxnSpPr>
          <p:nvPr/>
        </p:nvCxnSpPr>
        <p:spPr bwMode="auto">
          <a:xfrm flipH="1">
            <a:off x="8904312" y="3459640"/>
            <a:ext cx="1714640" cy="1853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26E879C9-A789-358C-E8D0-C4853F6A9B22}"/>
              </a:ext>
            </a:extLst>
          </p:cNvPr>
          <p:cNvSpPr/>
          <p:nvPr/>
        </p:nvSpPr>
        <p:spPr bwMode="auto">
          <a:xfrm>
            <a:off x="9858566" y="1703069"/>
            <a:ext cx="1261301" cy="174997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IL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25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9996F-1560-88CF-EF89-FBB9B658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Properties of The Ambient IoT Devices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E84DD3A-27F0-8048-5B28-950933DDB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226225"/>
              </p:ext>
            </p:extLst>
          </p:nvPr>
        </p:nvGraphicFramePr>
        <p:xfrm>
          <a:off x="2927648" y="2276872"/>
          <a:ext cx="5400600" cy="2626360"/>
        </p:xfrm>
        <a:graphic>
          <a:graphicData uri="http://schemas.openxmlformats.org/drawingml/2006/table">
            <a:tbl>
              <a:tblPr/>
              <a:tblGrid>
                <a:gridCol w="1437146">
                  <a:extLst>
                    <a:ext uri="{9D8B030D-6E8A-4147-A177-3AD203B41FA5}">
                      <a16:colId xmlns:a16="http://schemas.microsoft.com/office/drawing/2014/main" val="1927128627"/>
                    </a:ext>
                  </a:extLst>
                </a:gridCol>
                <a:gridCol w="3963454">
                  <a:extLst>
                    <a:ext uri="{9D8B030D-6E8A-4147-A177-3AD203B41FA5}">
                      <a16:colId xmlns:a16="http://schemas.microsoft.com/office/drawing/2014/main" val="2707893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6C0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L" sz="280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6C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52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 Frequency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900MHz/2.4GHz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8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Bandwidth</a:t>
                      </a: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1MHz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04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RF harvesting sensitivity</a:t>
                      </a: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 dBm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8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Transmission power (EH)</a:t>
                      </a: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30dBm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3391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B5385-D9C6-7C89-97A3-AE2A7AD8BB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4897-E88F-317E-6EF3-CFBD52A4459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 (Wiliot)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6B18E3-0649-C90C-145D-D866919FB31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427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149A-E821-0FAB-6BAF-ECFFDFDCB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Reading The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DAD6-3543-C014-4B3B-05059809D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3" y="1671129"/>
            <a:ext cx="6252198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Each device that was energized and received is displayed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The three lines represent good reception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The number besides each tag represent number of packets received from tag  </a:t>
            </a:r>
          </a:p>
          <a:p>
            <a:pPr>
              <a:buFont typeface="Arial" panose="020B0604020202020204" pitchFamily="34" charset="0"/>
              <a:buChar char="•"/>
            </a:pPr>
            <a:endParaRPr lang="en-IL" dirty="0"/>
          </a:p>
          <a:p>
            <a:pPr>
              <a:buFont typeface="Arial" panose="020B0604020202020204" pitchFamily="34" charset="0"/>
              <a:buChar char="•"/>
            </a:pPr>
            <a:r>
              <a:rPr lang="en-IL" dirty="0"/>
              <a:t>Cloud storage logs the temperature readings per tag. This can then be accessed by the application as well.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2ED19-ADF1-A24F-DE92-1501DF6B50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7F846-FE40-8F14-7EF1-1C1B476AA5D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 (Wiliot)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8090CCF-F46E-9DB1-C993-7E60665B706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616409-6F33-F939-F4A8-D69EDEB49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400" y="685801"/>
            <a:ext cx="2259101" cy="4888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B3DE07-8535-641F-3D12-DCE798850C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712" b="6951"/>
          <a:stretch/>
        </p:blipFill>
        <p:spPr>
          <a:xfrm>
            <a:off x="6744072" y="2359566"/>
            <a:ext cx="2752741" cy="38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65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Amichai Sanderovich (Wiliot)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2023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323</Words>
  <Application>Microsoft Macintosh PowerPoint</Application>
  <PresentationFormat>Widescreen</PresentationFormat>
  <Paragraphs>77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Document</vt:lpstr>
      <vt:lpstr>Ambient IoT Device Demo</vt:lpstr>
      <vt:lpstr>Abstract</vt:lpstr>
      <vt:lpstr>Main Demonstration </vt:lpstr>
      <vt:lpstr>The Devices</vt:lpstr>
      <vt:lpstr>The Energizing Module</vt:lpstr>
      <vt:lpstr>Properties of The Ambient IoT Devices</vt:lpstr>
      <vt:lpstr>Reading The Devices</vt:lpstr>
      <vt:lpstr>References</vt:lpstr>
    </vt:vector>
  </TitlesOfParts>
  <Manager/>
  <Company>Wiliot Ltd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 IoT device demo</dc:title>
  <dc:subject>submission</dc:subject>
  <dc:creator>Amichai Sanderovich</dc:creator>
  <cp:keywords>January 2023</cp:keywords>
  <dc:description>Amichai Sanderovich (Wiliot)</dc:description>
  <cp:lastModifiedBy>Amichai Sanderovich</cp:lastModifiedBy>
  <cp:revision>2</cp:revision>
  <cp:lastPrinted>1601-01-01T00:00:00Z</cp:lastPrinted>
  <dcterms:created xsi:type="dcterms:W3CDTF">2023-01-17T00:00:39Z</dcterms:created>
  <dcterms:modified xsi:type="dcterms:W3CDTF">2023-01-17T00:44:30Z</dcterms:modified>
  <cp:category>Submission</cp:category>
</cp:coreProperties>
</file>