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0" r:id="rId2"/>
    <p:sldId id="332" r:id="rId3"/>
    <p:sldId id="524" r:id="rId4"/>
    <p:sldId id="523" r:id="rId5"/>
    <p:sldId id="525" r:id="rId6"/>
    <p:sldId id="288" r:id="rId7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BB1F51-080E-4579-8F5D-E877D9A6BD12}" v="1" dt="2023-01-20T00:39:28.3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2" autoAdjust="0"/>
    <p:restoredTop sz="94660"/>
  </p:normalViewPr>
  <p:slideViewPr>
    <p:cSldViewPr>
      <p:cViewPr varScale="1">
        <p:scale>
          <a:sx n="63" d="100"/>
          <a:sy n="63" d="100"/>
        </p:scale>
        <p:origin x="780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28BB1F51-080E-4579-8F5D-E877D9A6BD12}"/>
    <pc:docChg chg="modSld modMainMaster">
      <pc:chgData name="Xiaofei Wang" userId="6e1836d3-2ed9-4ae5-8700-9029b71c19c7" providerId="ADAL" clId="{28BB1F51-080E-4579-8F5D-E877D9A6BD12}" dt="2023-01-20T00:39:28.364" v="19"/>
      <pc:docMkLst>
        <pc:docMk/>
      </pc:docMkLst>
      <pc:sldChg chg="modSp mod">
        <pc:chgData name="Xiaofei Wang" userId="6e1836d3-2ed9-4ae5-8700-9029b71c19c7" providerId="ADAL" clId="{28BB1F51-080E-4579-8F5D-E877D9A6BD12}" dt="2023-01-20T00:39:28.364" v="19"/>
        <pc:sldMkLst>
          <pc:docMk/>
          <pc:sldMk cId="2868633806" sldId="523"/>
        </pc:sldMkLst>
        <pc:spChg chg="mod">
          <ac:chgData name="Xiaofei Wang" userId="6e1836d3-2ed9-4ae5-8700-9029b71c19c7" providerId="ADAL" clId="{28BB1F51-080E-4579-8F5D-E877D9A6BD12}" dt="2023-01-20T00:39:28.364" v="19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">
        <pc:chgData name="Xiaofei Wang" userId="6e1836d3-2ed9-4ae5-8700-9029b71c19c7" providerId="ADAL" clId="{28BB1F51-080E-4579-8F5D-E877D9A6BD12}" dt="2023-01-20T00:39:28.364" v="19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28BB1F51-080E-4579-8F5D-E877D9A6BD12}" dt="2023-01-20T00:39:28.364" v="19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61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4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5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749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6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802.11-23/0093r1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74123" y="6475413"/>
            <a:ext cx="1717778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Xiaofei Wang (InterDigital)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January 2023 AIML TIG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2023-01-19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024517"/>
              </p:ext>
            </p:extLst>
          </p:nvPr>
        </p:nvGraphicFramePr>
        <p:xfrm>
          <a:off x="2071688" y="2357438"/>
          <a:ext cx="85598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34348" imgH="1182309" progId="Word.Document.8">
                  <p:embed/>
                </p:oleObj>
              </mc:Choice>
              <mc:Fallback>
                <p:oleObj name="Document" r:id="rId3" imgW="8534348" imgH="1182309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2357438"/>
                        <a:ext cx="8559800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January 2023</a:t>
            </a:r>
            <a:endParaRPr lang="en-GB" altLang="en-US" sz="1800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800" dirty="0"/>
              <a:t>Closing report for the AIML TIG for January 2023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10363200" cy="4114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4 Sessions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Monday AM2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Monday EVE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Wednesday AM1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Thursday AM1</a:t>
            </a:r>
          </a:p>
          <a:p>
            <a:pPr marL="342900" lvl="2" indent="0">
              <a:lnSpc>
                <a:spcPct val="90000"/>
              </a:lnSpc>
              <a:buNone/>
            </a:pPr>
            <a:endParaRPr lang="en-US" sz="2000" dirty="0"/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7 technical contributions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1 use case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4 technical report draft proposals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2 feedback on EU BEREC report</a:t>
            </a: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1216778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10363200" cy="4114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Completed feedback for EU BEREC Report on AI in Telecom as input for 802.18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11-23/124r1</a:t>
            </a:r>
          </a:p>
          <a:p>
            <a:pPr marL="685800" lvl="2" indent="-342900">
              <a:lnSpc>
                <a:spcPct val="90000"/>
              </a:lnSpc>
            </a:pPr>
            <a:endParaRPr lang="en-US" sz="2000" dirty="0"/>
          </a:p>
          <a:p>
            <a:pPr marL="685800" lvl="2" indent="-342900">
              <a:lnSpc>
                <a:spcPct val="90000"/>
              </a:lnSpc>
            </a:pPr>
            <a:endParaRPr lang="en-US" sz="2000" dirty="0"/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TIG approved 4 updated sections for technical report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11-22/987r3 the AIML TIG Technical Report containing the first use case on CSI compression has been approved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11-22/1934r5 Use case 1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11-22/2119r6 Use case 2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11-23/0050r3 Use case 3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kern="0" dirty="0"/>
              <a:t>Discussion on next steps for the </a:t>
            </a:r>
            <a:r>
              <a:rPr lang="en-US" dirty="0"/>
              <a:t>AIML TIG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Option 1: terminate in March 2023</a:t>
            </a:r>
          </a:p>
          <a:p>
            <a:pPr lvl="1">
              <a:lnSpc>
                <a:spcPct val="90000"/>
              </a:lnSpc>
            </a:pPr>
            <a:r>
              <a:rPr lang="en-US" kern="0" dirty="0"/>
              <a:t>Option 2: look to insert AIML features in other SG/TG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Option 3: extend the TIG for 2 or 3 meeting cycles</a:t>
            </a:r>
            <a:endParaRPr lang="en-US" kern="0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381248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2 Teleconferences: 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February 13, 2023 at 10 am -- 11:30 am ET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February 27, 2023 at 10 am – 11:30 am ET</a:t>
            </a:r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Continue with technical presentations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cases and technical report presentations</a:t>
            </a:r>
          </a:p>
          <a:p>
            <a:pPr lvl="1">
              <a:lnSpc>
                <a:spcPct val="90000"/>
              </a:lnSpc>
            </a:pPr>
            <a:r>
              <a:rPr lang="en-US"/>
              <a:t>Conclusions and recommendations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Decision on next steps for the </a:t>
            </a:r>
            <a:r>
              <a:rPr lang="en-US" dirty="0"/>
              <a:t>AIML TIG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March 2023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5993</TotalTime>
  <Words>327</Words>
  <Application>Microsoft Office PowerPoint</Application>
  <PresentationFormat>Widescreen</PresentationFormat>
  <Paragraphs>92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Document</vt:lpstr>
      <vt:lpstr>January 2023 AIML TIG Closing Report</vt:lpstr>
      <vt:lpstr>Abstract</vt:lpstr>
      <vt:lpstr>Work Completed</vt:lpstr>
      <vt:lpstr>Work Completed</vt:lpstr>
      <vt:lpstr>Work Completed</vt:lpstr>
      <vt:lpstr>Plans for March 2023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Xiaofei Wang</cp:lastModifiedBy>
  <cp:revision>205</cp:revision>
  <cp:lastPrinted>1998-02-10T13:28:06Z</cp:lastPrinted>
  <dcterms:created xsi:type="dcterms:W3CDTF">2007-05-21T21:00:37Z</dcterms:created>
  <dcterms:modified xsi:type="dcterms:W3CDTF">2023-01-20T00:39:33Z</dcterms:modified>
  <cp:category/>
</cp:coreProperties>
</file>