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0"/>
  </p:notesMasterIdLst>
  <p:handoutMasterIdLst>
    <p:handoutMasterId r:id="rId11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6" r:id="rId104"/>
    <p:sldId id="2538" r:id="rId105"/>
    <p:sldId id="2541" r:id="rId106"/>
    <p:sldId id="2542" r:id="rId107"/>
    <p:sldId id="2539" r:id="rId108"/>
    <p:sldId id="2540" r:id="rId10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6"/>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67549-24D9-4543-931E-FE93BA601C0D}" v="1" dt="2024-07-15T17:38:29.8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07" d="100"/>
          <a:sy n="107" d="100"/>
        </p:scale>
        <p:origin x="36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5/10/relationships/revisionInfo" Target="revisionInfo.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0A67549-24D9-4543-931E-FE93BA601C0D}"/>
    <pc:docChg chg="modSld modMainMaster">
      <pc:chgData name="Segev, Jonathan" userId="7c67a1b0-8725-4553-8055-0888dbcaef94" providerId="ADAL" clId="{80A67549-24D9-4543-931E-FE93BA601C0D}" dt="2024-07-15T21:07:45.468" v="269" actId="113"/>
      <pc:docMkLst>
        <pc:docMk/>
      </pc:docMkLst>
      <pc:sldChg chg="modSp mod">
        <pc:chgData name="Segev, Jonathan" userId="7c67a1b0-8725-4553-8055-0888dbcaef94" providerId="ADAL" clId="{80A67549-24D9-4543-931E-FE93BA601C0D}" dt="2024-07-15T20:30:10.075" v="86" actId="20577"/>
        <pc:sldMkLst>
          <pc:docMk/>
          <pc:sldMk cId="2386168493" sldId="2632"/>
        </pc:sldMkLst>
        <pc:spChg chg="mod">
          <ac:chgData name="Segev, Jonathan" userId="7c67a1b0-8725-4553-8055-0888dbcaef94" providerId="ADAL" clId="{80A67549-24D9-4543-931E-FE93BA601C0D}" dt="2024-07-15T20:30:10.075" v="86" actId="20577"/>
          <ac:spMkLst>
            <pc:docMk/>
            <pc:sldMk cId="2386168493" sldId="2632"/>
            <ac:spMk id="3" creationId="{30E537D2-092F-4837-8F4A-335EEC3ECD10}"/>
          </ac:spMkLst>
        </pc:spChg>
      </pc:sldChg>
      <pc:sldChg chg="modSp mod">
        <pc:chgData name="Segev, Jonathan" userId="7c67a1b0-8725-4553-8055-0888dbcaef94" providerId="ADAL" clId="{80A67549-24D9-4543-931E-FE93BA601C0D}" dt="2024-07-15T20:34:10.797" v="145" actId="20577"/>
        <pc:sldMkLst>
          <pc:docMk/>
          <pc:sldMk cId="2152416886" sldId="2635"/>
        </pc:sldMkLst>
        <pc:spChg chg="mod">
          <ac:chgData name="Segev, Jonathan" userId="7c67a1b0-8725-4553-8055-0888dbcaef94" providerId="ADAL" clId="{80A67549-24D9-4543-931E-FE93BA601C0D}" dt="2024-07-15T20:34:10.797" v="145" actId="20577"/>
          <ac:spMkLst>
            <pc:docMk/>
            <pc:sldMk cId="2152416886" sldId="2635"/>
            <ac:spMk id="3" creationId="{7F6902C5-46EF-3889-AF0F-720E3B22EB5D}"/>
          </ac:spMkLst>
        </pc:spChg>
      </pc:sldChg>
      <pc:sldChg chg="modSp mod">
        <pc:chgData name="Segev, Jonathan" userId="7c67a1b0-8725-4553-8055-0888dbcaef94" providerId="ADAL" clId="{80A67549-24D9-4543-931E-FE93BA601C0D}" dt="2024-07-15T20:37:05.644" v="202" actId="20577"/>
        <pc:sldMkLst>
          <pc:docMk/>
          <pc:sldMk cId="697083713" sldId="2641"/>
        </pc:sldMkLst>
        <pc:spChg chg="mod">
          <ac:chgData name="Segev, Jonathan" userId="7c67a1b0-8725-4553-8055-0888dbcaef94" providerId="ADAL" clId="{80A67549-24D9-4543-931E-FE93BA601C0D}" dt="2024-07-15T20:37:05.644" v="202" actId="20577"/>
          <ac:spMkLst>
            <pc:docMk/>
            <pc:sldMk cId="697083713" sldId="2641"/>
            <ac:spMk id="3" creationId="{4BC78A99-3757-7251-9C8F-8AFBCEF8A802}"/>
          </ac:spMkLst>
        </pc:spChg>
      </pc:sldChg>
      <pc:sldChg chg="modSp mod">
        <pc:chgData name="Segev, Jonathan" userId="7c67a1b0-8725-4553-8055-0888dbcaef94" providerId="ADAL" clId="{80A67549-24D9-4543-931E-FE93BA601C0D}" dt="2024-07-15T20:31:52.873" v="114" actId="20577"/>
        <pc:sldMkLst>
          <pc:docMk/>
          <pc:sldMk cId="4108329267" sldId="2642"/>
        </pc:sldMkLst>
        <pc:spChg chg="mod">
          <ac:chgData name="Segev, Jonathan" userId="7c67a1b0-8725-4553-8055-0888dbcaef94" providerId="ADAL" clId="{80A67549-24D9-4543-931E-FE93BA601C0D}" dt="2024-07-15T20:31:52.873" v="114" actId="20577"/>
          <ac:spMkLst>
            <pc:docMk/>
            <pc:sldMk cId="4108329267" sldId="2642"/>
            <ac:spMk id="3" creationId="{EA4C0569-F6A9-B758-0FD4-0148344E0EF4}"/>
          </ac:spMkLst>
        </pc:spChg>
      </pc:sldChg>
      <pc:sldChg chg="modSp mod">
        <pc:chgData name="Segev, Jonathan" userId="7c67a1b0-8725-4553-8055-0888dbcaef94" providerId="ADAL" clId="{80A67549-24D9-4543-931E-FE93BA601C0D}" dt="2024-07-15T20:36:10.234" v="175" actId="113"/>
        <pc:sldMkLst>
          <pc:docMk/>
          <pc:sldMk cId="1234343945" sldId="2643"/>
        </pc:sldMkLst>
        <pc:spChg chg="mod">
          <ac:chgData name="Segev, Jonathan" userId="7c67a1b0-8725-4553-8055-0888dbcaef94" providerId="ADAL" clId="{80A67549-24D9-4543-931E-FE93BA601C0D}" dt="2024-07-15T20:36:10.234" v="175" actId="113"/>
          <ac:spMkLst>
            <pc:docMk/>
            <pc:sldMk cId="1234343945" sldId="2643"/>
            <ac:spMk id="3" creationId="{7F6902C5-46EF-3889-AF0F-720E3B22EB5D}"/>
          </ac:spMkLst>
        </pc:spChg>
      </pc:sldChg>
      <pc:sldChg chg="modSp mod">
        <pc:chgData name="Segev, Jonathan" userId="7c67a1b0-8725-4553-8055-0888dbcaef94" providerId="ADAL" clId="{80A67549-24D9-4543-931E-FE93BA601C0D}" dt="2024-07-15T20:59:25.441" v="233" actId="20577"/>
        <pc:sldMkLst>
          <pc:docMk/>
          <pc:sldMk cId="604338380" sldId="2644"/>
        </pc:sldMkLst>
        <pc:spChg chg="mod">
          <ac:chgData name="Segev, Jonathan" userId="7c67a1b0-8725-4553-8055-0888dbcaef94" providerId="ADAL" clId="{80A67549-24D9-4543-931E-FE93BA601C0D}" dt="2024-07-15T20:59:25.441" v="233" actId="20577"/>
          <ac:spMkLst>
            <pc:docMk/>
            <pc:sldMk cId="604338380" sldId="2644"/>
            <ac:spMk id="3" creationId="{4BC78A99-3757-7251-9C8F-8AFBCEF8A802}"/>
          </ac:spMkLst>
        </pc:spChg>
      </pc:sldChg>
      <pc:sldChg chg="modSp mod">
        <pc:chgData name="Segev, Jonathan" userId="7c67a1b0-8725-4553-8055-0888dbcaef94" providerId="ADAL" clId="{80A67549-24D9-4543-931E-FE93BA601C0D}" dt="2024-07-15T21:07:45.468" v="269" actId="113"/>
        <pc:sldMkLst>
          <pc:docMk/>
          <pc:sldMk cId="977936767" sldId="2645"/>
        </pc:sldMkLst>
        <pc:spChg chg="mod">
          <ac:chgData name="Segev, Jonathan" userId="7c67a1b0-8725-4553-8055-0888dbcaef94" providerId="ADAL" clId="{80A67549-24D9-4543-931E-FE93BA601C0D}" dt="2024-07-15T21:07:45.468" v="269" actId="113"/>
          <ac:spMkLst>
            <pc:docMk/>
            <pc:sldMk cId="977936767" sldId="2645"/>
            <ac:spMk id="3" creationId="{A2CE2F58-9BFB-9F33-7C8A-96AF514E1FFE}"/>
          </ac:spMkLst>
        </pc:spChg>
      </pc:sldChg>
      <pc:sldChg chg="modSp mod">
        <pc:chgData name="Segev, Jonathan" userId="7c67a1b0-8725-4553-8055-0888dbcaef94" providerId="ADAL" clId="{80A67549-24D9-4543-931E-FE93BA601C0D}" dt="2024-07-15T17:41:00.614" v="57" actId="20577"/>
        <pc:sldMkLst>
          <pc:docMk/>
          <pc:sldMk cId="848551304" sldId="2646"/>
        </pc:sldMkLst>
        <pc:spChg chg="mod">
          <ac:chgData name="Segev, Jonathan" userId="7c67a1b0-8725-4553-8055-0888dbcaef94" providerId="ADAL" clId="{80A67549-24D9-4543-931E-FE93BA601C0D}" dt="2024-07-15T17:36:59.103" v="0" actId="20577"/>
          <ac:spMkLst>
            <pc:docMk/>
            <pc:sldMk cId="848551304" sldId="2646"/>
            <ac:spMk id="2" creationId="{F132D1B0-0D9C-432C-B428-AE7AFE9AEEF4}"/>
          </ac:spMkLst>
        </pc:spChg>
        <pc:spChg chg="mod">
          <ac:chgData name="Segev, Jonathan" userId="7c67a1b0-8725-4553-8055-0888dbcaef94" providerId="ADAL" clId="{80A67549-24D9-4543-931E-FE93BA601C0D}" dt="2024-07-15T17:41:00.614" v="57" actId="20577"/>
          <ac:spMkLst>
            <pc:docMk/>
            <pc:sldMk cId="848551304" sldId="2646"/>
            <ac:spMk id="3" creationId="{1D165AC7-E4EC-4AE6-BDBA-F236DC880E8F}"/>
          </ac:spMkLst>
        </pc:spChg>
      </pc:sldChg>
      <pc:sldMasterChg chg="modSp mod">
        <pc:chgData name="Segev, Jonathan" userId="7c67a1b0-8725-4553-8055-0888dbcaef94" providerId="ADAL" clId="{80A67549-24D9-4543-931E-FE93BA601C0D}" dt="2024-07-15T17:41:12.154" v="59" actId="20577"/>
        <pc:sldMasterMkLst>
          <pc:docMk/>
          <pc:sldMasterMk cId="0" sldId="2147483648"/>
        </pc:sldMasterMkLst>
        <pc:spChg chg="mod">
          <ac:chgData name="Segev, Jonathan" userId="7c67a1b0-8725-4553-8055-0888dbcaef94" providerId="ADAL" clId="{80A67549-24D9-4543-931E-FE93BA601C0D}" dt="2024-07-15T17:41:12.154" v="5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2024-07-12</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July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a:t>
            </a:r>
          </a:p>
          <a:p>
            <a:pPr marL="0" indent="0"/>
            <a:r>
              <a:rPr lang="en-US" b="0" dirty="0"/>
              <a:t>Second:</a:t>
            </a:r>
          </a:p>
          <a:p>
            <a:pPr marL="0" indent="0"/>
            <a:r>
              <a:rPr lang="en-US" b="0" dirty="0"/>
              <a:t>Results </a:t>
            </a:r>
            <a:r>
              <a:rPr lang="en-US" dirty="0"/>
              <a:t>(Y/N/A)</a:t>
            </a:r>
            <a:r>
              <a:rPr lang="en-US" b="0" dirty="0"/>
              <a:t>:</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84855130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a:t>
            </a:r>
            <a:r>
              <a:rPr lang="en-US" b="0" dirty="0" err="1"/>
              <a:t>unaninous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204870</TotalTime>
  <Words>7782</Words>
  <Application>Microsoft Office PowerPoint</Application>
  <PresentationFormat>Widescreen</PresentationFormat>
  <Paragraphs>1166</Paragraphs>
  <Slides>108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3"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P802.11bk Recirculation WG ballot</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512</cp:revision>
  <cp:lastPrinted>1601-01-01T00:00:00Z</cp:lastPrinted>
  <dcterms:created xsi:type="dcterms:W3CDTF">2018-08-06T10:28:59Z</dcterms:created>
  <dcterms:modified xsi:type="dcterms:W3CDTF">2024-07-15T21:07:51Z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