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handoutMasterIdLst>
    <p:handoutMasterId r:id="rId94"/>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538" r:id="rId88"/>
    <p:sldId id="2541" r:id="rId89"/>
    <p:sldId id="2542" r:id="rId90"/>
    <p:sldId id="2539" r:id="rId91"/>
    <p:sldId id="2540" r:id="rId9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A53CF8-9BDB-4238-B75D-81AD7EF042D5}" v="6" dt="2024-03-14T20:13:49.39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1A53CF8-9BDB-4238-B75D-81AD7EF042D5}"/>
    <pc:docChg chg="undo custSel addSld delSld modSld modSection">
      <pc:chgData name="Segev, Jonathan" userId="7c67a1b0-8725-4553-8055-0888dbcaef94" providerId="ADAL" clId="{41A53CF8-9BDB-4238-B75D-81AD7EF042D5}" dt="2024-03-14T20:17:04.564" v="448" actId="20577"/>
      <pc:docMkLst>
        <pc:docMk/>
      </pc:docMkLst>
      <pc:sldChg chg="del">
        <pc:chgData name="Segev, Jonathan" userId="7c67a1b0-8725-4553-8055-0888dbcaef94" providerId="ADAL" clId="{41A53CF8-9BDB-4238-B75D-81AD7EF042D5}" dt="2024-03-14T17:34:33.546" v="0" actId="47"/>
        <pc:sldMkLst>
          <pc:docMk/>
          <pc:sldMk cId="1430675006" sldId="2621"/>
        </pc:sldMkLst>
      </pc:sldChg>
      <pc:sldChg chg="modSp mod">
        <pc:chgData name="Segev, Jonathan" userId="7c67a1b0-8725-4553-8055-0888dbcaef94" providerId="ADAL" clId="{41A53CF8-9BDB-4238-B75D-81AD7EF042D5}" dt="2024-03-14T20:17:04.564" v="448" actId="20577"/>
        <pc:sldMkLst>
          <pc:docMk/>
          <pc:sldMk cId="2695026292" sldId="2628"/>
        </pc:sldMkLst>
        <pc:spChg chg="mod">
          <ac:chgData name="Segev, Jonathan" userId="7c67a1b0-8725-4553-8055-0888dbcaef94" providerId="ADAL" clId="{41A53CF8-9BDB-4238-B75D-81AD7EF042D5}" dt="2024-03-14T18:25:43.817" v="292" actId="20577"/>
          <ac:spMkLst>
            <pc:docMk/>
            <pc:sldMk cId="2695026292" sldId="2628"/>
            <ac:spMk id="2" creationId="{F132D1B0-0D9C-432C-B428-AE7AFE9AEEF4}"/>
          </ac:spMkLst>
        </pc:spChg>
        <pc:spChg chg="mod">
          <ac:chgData name="Segev, Jonathan" userId="7c67a1b0-8725-4553-8055-0888dbcaef94" providerId="ADAL" clId="{41A53CF8-9BDB-4238-B75D-81AD7EF042D5}" dt="2024-03-14T20:17:04.564" v="448" actId="20577"/>
          <ac:spMkLst>
            <pc:docMk/>
            <pc:sldMk cId="2695026292" sldId="2628"/>
            <ac:spMk id="3" creationId="{1D165AC7-E4EC-4AE6-BDBA-F236DC880E8F}"/>
          </ac:spMkLst>
        </pc:spChg>
      </pc:sldChg>
      <pc:sldChg chg="modSp add mod">
        <pc:chgData name="Segev, Jonathan" userId="7c67a1b0-8725-4553-8055-0888dbcaef94" providerId="ADAL" clId="{41A53CF8-9BDB-4238-B75D-81AD7EF042D5}" dt="2024-03-14T18:04:55.397" v="158" actId="20577"/>
        <pc:sldMkLst>
          <pc:docMk/>
          <pc:sldMk cId="2922816289" sldId="2629"/>
        </pc:sldMkLst>
        <pc:spChg chg="mod">
          <ac:chgData name="Segev, Jonathan" userId="7c67a1b0-8725-4553-8055-0888dbcaef94" providerId="ADAL" clId="{41A53CF8-9BDB-4238-B75D-81AD7EF042D5}" dt="2024-03-14T17:35:32.957" v="7" actId="20577"/>
          <ac:spMkLst>
            <pc:docMk/>
            <pc:sldMk cId="2922816289" sldId="2629"/>
            <ac:spMk id="2" creationId="{6456EFA4-46BA-C62B-D11D-EE6CA2595079}"/>
          </ac:spMkLst>
        </pc:spChg>
        <pc:spChg chg="mod">
          <ac:chgData name="Segev, Jonathan" userId="7c67a1b0-8725-4553-8055-0888dbcaef94" providerId="ADAL" clId="{41A53CF8-9BDB-4238-B75D-81AD7EF042D5}" dt="2024-03-14T18:04:55.397" v="158" actId="20577"/>
          <ac:spMkLst>
            <pc:docMk/>
            <pc:sldMk cId="2922816289" sldId="2629"/>
            <ac:spMk id="3" creationId="{868EB53C-39B6-6430-EA6C-9120727C004A}"/>
          </ac:spMkLst>
        </pc:spChg>
      </pc:sldChg>
      <pc:sldChg chg="modSp add mod">
        <pc:chgData name="Segev, Jonathan" userId="7c67a1b0-8725-4553-8055-0888dbcaef94" providerId="ADAL" clId="{41A53CF8-9BDB-4238-B75D-81AD7EF042D5}" dt="2024-03-14T18:24:59.462" v="280" actId="20577"/>
        <pc:sldMkLst>
          <pc:docMk/>
          <pc:sldMk cId="1018063107" sldId="2630"/>
        </pc:sldMkLst>
        <pc:spChg chg="mod">
          <ac:chgData name="Segev, Jonathan" userId="7c67a1b0-8725-4553-8055-0888dbcaef94" providerId="ADAL" clId="{41A53CF8-9BDB-4238-B75D-81AD7EF042D5}" dt="2024-03-14T18:17:06.613" v="165" actId="20577"/>
          <ac:spMkLst>
            <pc:docMk/>
            <pc:sldMk cId="1018063107" sldId="2630"/>
            <ac:spMk id="2" creationId="{6456EFA4-46BA-C62B-D11D-EE6CA2595079}"/>
          </ac:spMkLst>
        </pc:spChg>
        <pc:spChg chg="mod">
          <ac:chgData name="Segev, Jonathan" userId="7c67a1b0-8725-4553-8055-0888dbcaef94" providerId="ADAL" clId="{41A53CF8-9BDB-4238-B75D-81AD7EF042D5}" dt="2024-03-14T18:24:59.462" v="280" actId="20577"/>
          <ac:spMkLst>
            <pc:docMk/>
            <pc:sldMk cId="1018063107" sldId="2630"/>
            <ac:spMk id="3" creationId="{868EB53C-39B6-6430-EA6C-9120727C004A}"/>
          </ac:spMkLst>
        </pc:spChg>
      </pc:sldChg>
      <pc:sldChg chg="modSp add mod">
        <pc:chgData name="Segev, Jonathan" userId="7c67a1b0-8725-4553-8055-0888dbcaef94" providerId="ADAL" clId="{41A53CF8-9BDB-4238-B75D-81AD7EF042D5}" dt="2024-03-14T20:09:49.992" v="355" actId="20577"/>
        <pc:sldMkLst>
          <pc:docMk/>
          <pc:sldMk cId="4236077615" sldId="2631"/>
        </pc:sldMkLst>
        <pc:spChg chg="mod">
          <ac:chgData name="Segev, Jonathan" userId="7c67a1b0-8725-4553-8055-0888dbcaef94" providerId="ADAL" clId="{41A53CF8-9BDB-4238-B75D-81AD7EF042D5}" dt="2024-03-14T20:07:33.016" v="309" actId="20577"/>
          <ac:spMkLst>
            <pc:docMk/>
            <pc:sldMk cId="4236077615" sldId="2631"/>
            <ac:spMk id="2" creationId="{6456EFA4-46BA-C62B-D11D-EE6CA2595079}"/>
          </ac:spMkLst>
        </pc:spChg>
        <pc:spChg chg="mod">
          <ac:chgData name="Segev, Jonathan" userId="7c67a1b0-8725-4553-8055-0888dbcaef94" providerId="ADAL" clId="{41A53CF8-9BDB-4238-B75D-81AD7EF042D5}" dt="2024-03-14T20:09:49.992" v="355" actId="20577"/>
          <ac:spMkLst>
            <pc:docMk/>
            <pc:sldMk cId="4236077615" sldId="2631"/>
            <ac:spMk id="3" creationId="{868EB53C-39B6-6430-EA6C-9120727C004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2024-03-11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203088</TotalTime>
  <Words>6486</Words>
  <Application>Microsoft Office PowerPoint</Application>
  <PresentationFormat>Widescreen</PresentationFormat>
  <Paragraphs>986</Paragraphs>
  <Slides>91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6"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504</cp:revision>
  <cp:lastPrinted>1601-01-01T00:00:00Z</cp:lastPrinted>
  <dcterms:created xsi:type="dcterms:W3CDTF">2018-08-06T10:28:59Z</dcterms:created>
  <dcterms:modified xsi:type="dcterms:W3CDTF">2024-03-14T20:17:04Z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