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0"/>
  </p:notesMasterIdLst>
  <p:handoutMasterIdLst>
    <p:handoutMasterId r:id="rId91"/>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1" r:id="rId84"/>
    <p:sldId id="2538" r:id="rId85"/>
    <p:sldId id="2541" r:id="rId86"/>
    <p:sldId id="2542" r:id="rId87"/>
    <p:sldId id="2539" r:id="rId88"/>
    <p:sldId id="2540" r:id="rId8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1"/>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90" d="100"/>
          <a:sy n="90" d="100"/>
        </p:scale>
        <p:origin x="82" y="11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9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88FB277-A65E-499C-902A-C8EFA3668FC9}"/>
    <pc:docChg chg="undo custSel addSld modSld modMainMaster modSection">
      <pc:chgData name="Segev, Jonathan" userId="7c67a1b0-8725-4553-8055-0888dbcaef94" providerId="ADAL" clId="{B88FB277-A65E-499C-902A-C8EFA3668FC9}" dt="2024-03-14T14:21:24.618" v="370" actId="20577"/>
      <pc:docMkLst>
        <pc:docMk/>
      </pc:docMkLst>
      <pc:sldChg chg="modSp mod">
        <pc:chgData name="Segev, Jonathan" userId="7c67a1b0-8725-4553-8055-0888dbcaef94" providerId="ADAL" clId="{B88FB277-A65E-499C-902A-C8EFA3668FC9}" dt="2024-03-13T15:08:50.521" v="13" actId="6549"/>
        <pc:sldMkLst>
          <pc:docMk/>
          <pc:sldMk cId="1430675006" sldId="2621"/>
        </pc:sldMkLst>
        <pc:spChg chg="mod">
          <ac:chgData name="Segev, Jonathan" userId="7c67a1b0-8725-4553-8055-0888dbcaef94" providerId="ADAL" clId="{B88FB277-A65E-499C-902A-C8EFA3668FC9}" dt="2024-03-13T15:08:50.521" v="13" actId="6549"/>
          <ac:spMkLst>
            <pc:docMk/>
            <pc:sldMk cId="1430675006" sldId="2621"/>
            <ac:spMk id="3" creationId="{1D165AC7-E4EC-4AE6-BDBA-F236DC880E8F}"/>
          </ac:spMkLst>
        </pc:spChg>
      </pc:sldChg>
      <pc:sldChg chg="modSp mod">
        <pc:chgData name="Segev, Jonathan" userId="7c67a1b0-8725-4553-8055-0888dbcaef94" providerId="ADAL" clId="{B88FB277-A65E-499C-902A-C8EFA3668FC9}" dt="2024-03-13T22:29:12.304" v="80" actId="20577"/>
        <pc:sldMkLst>
          <pc:docMk/>
          <pc:sldMk cId="4036219179" sldId="2622"/>
        </pc:sldMkLst>
        <pc:spChg chg="mod">
          <ac:chgData name="Segev, Jonathan" userId="7c67a1b0-8725-4553-8055-0888dbcaef94" providerId="ADAL" clId="{B88FB277-A65E-499C-902A-C8EFA3668FC9}" dt="2024-03-13T22:29:12.304" v="80" actId="20577"/>
          <ac:spMkLst>
            <pc:docMk/>
            <pc:sldMk cId="4036219179" sldId="2622"/>
            <ac:spMk id="3" creationId="{868EB53C-39B6-6430-EA6C-9120727C004A}"/>
          </ac:spMkLst>
        </pc:spChg>
      </pc:sldChg>
      <pc:sldChg chg="modSp mod">
        <pc:chgData name="Segev, Jonathan" userId="7c67a1b0-8725-4553-8055-0888dbcaef94" providerId="ADAL" clId="{B88FB277-A65E-499C-902A-C8EFA3668FC9}" dt="2024-03-13T22:36:19.381" v="110" actId="20577"/>
        <pc:sldMkLst>
          <pc:docMk/>
          <pc:sldMk cId="2833257912" sldId="2623"/>
        </pc:sldMkLst>
        <pc:spChg chg="mod">
          <ac:chgData name="Segev, Jonathan" userId="7c67a1b0-8725-4553-8055-0888dbcaef94" providerId="ADAL" clId="{B88FB277-A65E-499C-902A-C8EFA3668FC9}" dt="2024-03-13T22:36:19.381" v="110" actId="20577"/>
          <ac:spMkLst>
            <pc:docMk/>
            <pc:sldMk cId="2833257912" sldId="2623"/>
            <ac:spMk id="3" creationId="{868EB53C-39B6-6430-EA6C-9120727C004A}"/>
          </ac:spMkLst>
        </pc:spChg>
      </pc:sldChg>
      <pc:sldChg chg="modSp add mod">
        <pc:chgData name="Segev, Jonathan" userId="7c67a1b0-8725-4553-8055-0888dbcaef94" providerId="ADAL" clId="{B88FB277-A65E-499C-902A-C8EFA3668FC9}" dt="2024-03-14T14:19:43.890" v="367" actId="20577"/>
        <pc:sldMkLst>
          <pc:docMk/>
          <pc:sldMk cId="3303139001" sldId="2624"/>
        </pc:sldMkLst>
        <pc:spChg chg="mod">
          <ac:chgData name="Segev, Jonathan" userId="7c67a1b0-8725-4553-8055-0888dbcaef94" providerId="ADAL" clId="{B88FB277-A65E-499C-902A-C8EFA3668FC9}" dt="2024-03-13T15:09:38.804" v="18" actId="20577"/>
          <ac:spMkLst>
            <pc:docMk/>
            <pc:sldMk cId="3303139001" sldId="2624"/>
            <ac:spMk id="2" creationId="{6456EFA4-46BA-C62B-D11D-EE6CA2595079}"/>
          </ac:spMkLst>
        </pc:spChg>
        <pc:spChg chg="mod">
          <ac:chgData name="Segev, Jonathan" userId="7c67a1b0-8725-4553-8055-0888dbcaef94" providerId="ADAL" clId="{B88FB277-A65E-499C-902A-C8EFA3668FC9}" dt="2024-03-14T14:19:43.890" v="367" actId="20577"/>
          <ac:spMkLst>
            <pc:docMk/>
            <pc:sldMk cId="3303139001" sldId="2624"/>
            <ac:spMk id="3" creationId="{868EB53C-39B6-6430-EA6C-9120727C004A}"/>
          </ac:spMkLst>
        </pc:spChg>
      </pc:sldChg>
      <pc:sldChg chg="modSp add mod">
        <pc:chgData name="Segev, Jonathan" userId="7c67a1b0-8725-4553-8055-0888dbcaef94" providerId="ADAL" clId="{B88FB277-A65E-499C-902A-C8EFA3668FC9}" dt="2024-03-13T23:17:50.886" v="219" actId="20577"/>
        <pc:sldMkLst>
          <pc:docMk/>
          <pc:sldMk cId="298799588" sldId="2625"/>
        </pc:sldMkLst>
        <pc:spChg chg="mod">
          <ac:chgData name="Segev, Jonathan" userId="7c67a1b0-8725-4553-8055-0888dbcaef94" providerId="ADAL" clId="{B88FB277-A65E-499C-902A-C8EFA3668FC9}" dt="2024-03-13T23:15:20.858" v="162" actId="6549"/>
          <ac:spMkLst>
            <pc:docMk/>
            <pc:sldMk cId="298799588" sldId="2625"/>
            <ac:spMk id="2" creationId="{6456EFA4-46BA-C62B-D11D-EE6CA2595079}"/>
          </ac:spMkLst>
        </pc:spChg>
        <pc:spChg chg="mod">
          <ac:chgData name="Segev, Jonathan" userId="7c67a1b0-8725-4553-8055-0888dbcaef94" providerId="ADAL" clId="{B88FB277-A65E-499C-902A-C8EFA3668FC9}" dt="2024-03-13T23:17:50.886" v="219" actId="20577"/>
          <ac:spMkLst>
            <pc:docMk/>
            <pc:sldMk cId="298799588" sldId="2625"/>
            <ac:spMk id="3" creationId="{868EB53C-39B6-6430-EA6C-9120727C004A}"/>
          </ac:spMkLst>
        </pc:spChg>
      </pc:sldChg>
      <pc:sldChg chg="modSp add mod">
        <pc:chgData name="Segev, Jonathan" userId="7c67a1b0-8725-4553-8055-0888dbcaef94" providerId="ADAL" clId="{B88FB277-A65E-499C-902A-C8EFA3668FC9}" dt="2024-03-13T23:36:37.668" v="339" actId="20577"/>
        <pc:sldMkLst>
          <pc:docMk/>
          <pc:sldMk cId="1964713109" sldId="2626"/>
        </pc:sldMkLst>
        <pc:spChg chg="mod">
          <ac:chgData name="Segev, Jonathan" userId="7c67a1b0-8725-4553-8055-0888dbcaef94" providerId="ADAL" clId="{B88FB277-A65E-499C-902A-C8EFA3668FC9}" dt="2024-03-13T23:32:07.119" v="226" actId="20577"/>
          <ac:spMkLst>
            <pc:docMk/>
            <pc:sldMk cId="1964713109" sldId="2626"/>
            <ac:spMk id="2" creationId="{6456EFA4-46BA-C62B-D11D-EE6CA2595079}"/>
          </ac:spMkLst>
        </pc:spChg>
        <pc:spChg chg="mod">
          <ac:chgData name="Segev, Jonathan" userId="7c67a1b0-8725-4553-8055-0888dbcaef94" providerId="ADAL" clId="{B88FB277-A65E-499C-902A-C8EFA3668FC9}" dt="2024-03-13T23:36:37.668" v="339" actId="20577"/>
          <ac:spMkLst>
            <pc:docMk/>
            <pc:sldMk cId="1964713109" sldId="2626"/>
            <ac:spMk id="3" creationId="{868EB53C-39B6-6430-EA6C-9120727C004A}"/>
          </ac:spMkLst>
        </pc:spChg>
      </pc:sldChg>
      <pc:sldChg chg="modSp add mod">
        <pc:chgData name="Segev, Jonathan" userId="7c67a1b0-8725-4553-8055-0888dbcaef94" providerId="ADAL" clId="{B88FB277-A65E-499C-902A-C8EFA3668FC9}" dt="2024-03-14T14:21:24.618" v="370" actId="20577"/>
        <pc:sldMkLst>
          <pc:docMk/>
          <pc:sldMk cId="1764272777" sldId="2627"/>
        </pc:sldMkLst>
        <pc:spChg chg="mod">
          <ac:chgData name="Segev, Jonathan" userId="7c67a1b0-8725-4553-8055-0888dbcaef94" providerId="ADAL" clId="{B88FB277-A65E-499C-902A-C8EFA3668FC9}" dt="2024-03-13T23:55:03.451" v="350" actId="20577"/>
          <ac:spMkLst>
            <pc:docMk/>
            <pc:sldMk cId="1764272777" sldId="2627"/>
            <ac:spMk id="2" creationId="{6456EFA4-46BA-C62B-D11D-EE6CA2595079}"/>
          </ac:spMkLst>
        </pc:spChg>
        <pc:spChg chg="mod">
          <ac:chgData name="Segev, Jonathan" userId="7c67a1b0-8725-4553-8055-0888dbcaef94" providerId="ADAL" clId="{B88FB277-A65E-499C-902A-C8EFA3668FC9}" dt="2024-03-14T14:21:24.618" v="370" actId="20577"/>
          <ac:spMkLst>
            <pc:docMk/>
            <pc:sldMk cId="1764272777" sldId="2627"/>
            <ac:spMk id="3" creationId="{868EB53C-39B6-6430-EA6C-9120727C004A}"/>
          </ac:spMkLst>
        </pc:spChg>
      </pc:sldChg>
      <pc:sldMasterChg chg="modSp mod">
        <pc:chgData name="Segev, Jonathan" userId="7c67a1b0-8725-4553-8055-0888dbcaef94" providerId="ADAL" clId="{B88FB277-A65E-499C-902A-C8EFA3668FC9}" dt="2024-03-13T15:08:13.468" v="1" actId="6549"/>
        <pc:sldMasterMkLst>
          <pc:docMk/>
          <pc:sldMasterMk cId="0" sldId="2147483648"/>
        </pc:sldMasterMkLst>
        <pc:spChg chg="mod">
          <ac:chgData name="Segev, Jonathan" userId="7c67a1b0-8725-4553-8055-0888dbcaef94" providerId="ADAL" clId="{B88FB277-A65E-499C-902A-C8EFA3668FC9}" dt="2024-03-13T15:08:13.468"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802.11-23/049r33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a:t>:</a:t>
            </a:r>
            <a:r>
              <a:rPr lang="en-GB" sz="2000" b="0"/>
              <a:t> 2024-03-11</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March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a:t>
            </a:r>
          </a:p>
          <a:p>
            <a:pPr marL="0" indent="0"/>
            <a:endParaRPr lang="en-US" b="0" dirty="0"/>
          </a:p>
          <a:p>
            <a:pPr marL="0" indent="0"/>
            <a:r>
              <a:rPr lang="en-US" b="0" dirty="0"/>
              <a:t>(total of 10 CIDs), instruct the technical editor to incorporate it in the P802.11bk draft and grant the editor editorial license. </a:t>
            </a:r>
          </a:p>
          <a:p>
            <a:endParaRPr lang="en-US" b="0" dirty="0"/>
          </a:p>
          <a:p>
            <a:r>
              <a:rPr lang="en-US" b="0" dirty="0"/>
              <a:t>Moved:</a:t>
            </a:r>
          </a:p>
          <a:p>
            <a:r>
              <a:rPr lang="en-US" b="0" dirty="0"/>
              <a:t>Second:</a:t>
            </a:r>
          </a:p>
          <a:p>
            <a:r>
              <a:rPr lang="en-US" b="0" dirty="0"/>
              <a:t>Results (Y/N/</a:t>
            </a:r>
            <a:r>
              <a:rPr lang="en-US" b="0"/>
              <a:t>A):</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(202403-??):</a:t>
            </a:r>
          </a:p>
          <a:p>
            <a:r>
              <a:rPr lang="en-US" b="0" dirty="0"/>
              <a:t>Having approved 11-23-049r18, instruct the editor to prepare P802.11bk D1.0,  </a:t>
            </a:r>
          </a:p>
          <a:p>
            <a:r>
              <a:rPr lang="en-US" b="0" dirty="0"/>
              <a:t>and approve a 30 day Working Group Technical Letter Ballot asking the question “Should P802.11bk D2.0 be forwarded to SA Ballot?”</a:t>
            </a:r>
          </a:p>
          <a:p>
            <a:endParaRPr lang="en-US" b="0" dirty="0"/>
          </a:p>
          <a:p>
            <a:endParaRPr lang="en-US" b="0" dirty="0"/>
          </a:p>
          <a:p>
            <a:r>
              <a:rPr lang="en-US" b="0" dirty="0"/>
              <a:t>Moved:</a:t>
            </a:r>
          </a:p>
          <a:p>
            <a:r>
              <a:rPr lang="en-US" b="0" dirty="0"/>
              <a:t>Second: </a:t>
            </a:r>
          </a:p>
          <a:p>
            <a:endParaRPr lang="en-US" b="0" dirty="0"/>
          </a:p>
          <a:p>
            <a:r>
              <a:rPr lang="en-US" b="0" dirty="0"/>
              <a:t>Result (Y/N/A): </a:t>
            </a:r>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83</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43067500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18705617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202879</TotalTime>
  <Words>6205</Words>
  <Application>Microsoft Office PowerPoint</Application>
  <PresentationFormat>Widescreen</PresentationFormat>
  <Paragraphs>960</Paragraphs>
  <Slides>88</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88</vt:i4>
      </vt:variant>
    </vt:vector>
  </HeadingPairs>
  <TitlesOfParts>
    <vt:vector size="93"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P802.11bk initial WG ballot</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503</cp:revision>
  <cp:lastPrinted>1601-01-01T00:00:00Z</cp:lastPrinted>
  <dcterms:created xsi:type="dcterms:W3CDTF">2018-08-06T10:28:59Z</dcterms:created>
  <dcterms:modified xsi:type="dcterms:W3CDTF">2024-03-14T14:21:26Z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