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538" r:id="rId66"/>
    <p:sldId id="2541" r:id="rId67"/>
    <p:sldId id="2542" r:id="rId68"/>
    <p:sldId id="2539" r:id="rId69"/>
    <p:sldId id="2540"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Untitled Section" id="{8ED69B22-E838-4633-A5BE-9C25E12F46F2}">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EEBF72-779E-4BB9-B181-8D8C069F7599}" v="1" dt="2024-03-05T19:16:07.71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113" d="100"/>
          <a:sy n="113" d="100"/>
        </p:scale>
        <p:origin x="126" y="27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592E9F8-9AE4-4A95-B4DA-2D70C8C95395}"/>
    <pc:docChg chg="modSld">
      <pc:chgData name="Segev, Jonathan" userId="7c67a1b0-8725-4553-8055-0888dbcaef94" providerId="ADAL" clId="{B592E9F8-9AE4-4A95-B4DA-2D70C8C95395}" dt="2024-03-05T22:12:46.345" v="11" actId="6549"/>
      <pc:docMkLst>
        <pc:docMk/>
      </pc:docMkLst>
      <pc:sldChg chg="modSp mod">
        <pc:chgData name="Segev, Jonathan" userId="7c67a1b0-8725-4553-8055-0888dbcaef94" providerId="ADAL" clId="{B592E9F8-9AE4-4A95-B4DA-2D70C8C95395}" dt="2024-03-05T22:12:46.345" v="11" actId="6549"/>
        <pc:sldMkLst>
          <pc:docMk/>
          <pc:sldMk cId="0" sldId="256"/>
        </pc:sldMkLst>
        <pc:spChg chg="mod">
          <ac:chgData name="Segev, Jonathan" userId="7c67a1b0-8725-4553-8055-0888dbcaef94" providerId="ADAL" clId="{B592E9F8-9AE4-4A95-B4DA-2D70C8C95395}" dt="2024-03-05T22:12:46.345" v="11" actId="6549"/>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802.11-23/049r29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2024-03-05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870561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198855</TotalTime>
  <Words>4658</Words>
  <Application>Microsoft Office PowerPoint</Application>
  <PresentationFormat>Widescreen</PresentationFormat>
  <Paragraphs>749</Paragraphs>
  <Slides>69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4"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498</cp:revision>
  <cp:lastPrinted>1601-01-01T00:00:00Z</cp:lastPrinted>
  <dcterms:created xsi:type="dcterms:W3CDTF">2018-08-06T10:28:59Z</dcterms:created>
  <dcterms:modified xsi:type="dcterms:W3CDTF">2024-03-05T22:12:50Z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