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38" r:id="rId54"/>
    <p:sldId id="2541" r:id="rId55"/>
    <p:sldId id="2542" r:id="rId56"/>
    <p:sldId id="2539" r:id="rId57"/>
    <p:sldId id="2540" r:id="rId5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107" d="100"/>
          <a:sy n="107" d="100"/>
        </p:scale>
        <p:origin x="36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179434</TotalTime>
  <Words>3847</Words>
  <Application>Microsoft Office PowerPoint</Application>
  <PresentationFormat>Widescreen</PresentationFormat>
  <Paragraphs>624</Paragraphs>
  <Slides>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489</cp:revision>
  <cp:lastPrinted>1601-01-01T00:00:00Z</cp:lastPrinted>
  <dcterms:created xsi:type="dcterms:W3CDTF">2018-08-06T10:28:59Z</dcterms:created>
  <dcterms:modified xsi:type="dcterms:W3CDTF">2024-01-16T18:52:59Z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