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94" r:id="rId43"/>
    <p:sldId id="2587" r:id="rId44"/>
    <p:sldId id="2589" r:id="rId45"/>
    <p:sldId id="2590" r:id="rId46"/>
    <p:sldId id="2588" r:id="rId47"/>
    <p:sldId id="2586" r:id="rId48"/>
    <p:sldId id="2591" r:id="rId49"/>
    <p:sldId id="2592" r:id="rId50"/>
    <p:sldId id="2593" r:id="rId51"/>
    <p:sldId id="672" r:id="rId52"/>
    <p:sldId id="2538" r:id="rId53"/>
    <p:sldId id="2541" r:id="rId54"/>
    <p:sldId id="2542" r:id="rId55"/>
    <p:sldId id="2539" r:id="rId56"/>
    <p:sldId id="2540" r:id="rId5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  <p14:sldId id="2594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2593"/>
            <p14:sldId id="672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>
      <p:cViewPr varScale="1">
        <p:scale>
          <a:sx n="92" d="100"/>
          <a:sy n="92" d="100"/>
        </p:scale>
        <p:origin x="518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86968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2023-11-15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927C-A083-ED9F-92DB-F91B8A75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11-23-1626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BEBC-0052-3901-7D81-60A24A1E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adopt 11-23-1626r1 to the 802.11bk draft, instruct the technical editor to incorporate it in the 802.11bk draft amendment text and grant editorial rights to the technical editor. </a:t>
            </a:r>
          </a:p>
          <a:p>
            <a:r>
              <a:rPr lang="en-US" dirty="0"/>
              <a:t>Moved: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Roy Want</a:t>
            </a:r>
          </a:p>
          <a:p>
            <a:r>
              <a:rPr lang="en-US" dirty="0"/>
              <a:t>Results</a:t>
            </a:r>
            <a:r>
              <a:rPr lang="en-US" b="0" dirty="0"/>
              <a:t> (Y/N/A):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2BEDC-985D-4320-2EEA-8F2AE8B16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284B-2807-DD17-4BFE-B4E387969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6E058-C9C6-0763-7362-DDF7FB2F8C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07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(202311-08):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11-23-2094r3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</a:t>
            </a:r>
            <a:r>
              <a:rPr lang="en-US" b="0" dirty="0"/>
              <a:t> Christian Berger</a:t>
            </a:r>
            <a:endParaRPr lang="en-US" sz="2400" b="0" dirty="0"/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73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(202311-09):</a:t>
            </a:r>
          </a:p>
          <a:p>
            <a:r>
              <a:rPr lang="en-US" b="0" dirty="0"/>
              <a:t>Having approved 11-23-049r18, 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Christian Berger</a:t>
            </a:r>
          </a:p>
          <a:p>
            <a:endParaRPr lang="en-US" b="0" dirty="0"/>
          </a:p>
          <a:p>
            <a:r>
              <a:rPr lang="en-US" b="0" dirty="0"/>
              <a:t>Result (Y/N/A): 11 | 0 | </a:t>
            </a:r>
            <a:r>
              <a:rPr lang="en-US" b="0"/>
              <a:t>0 motion passes</a:t>
            </a:r>
            <a:endParaRPr lang="en-US" b="0" dirty="0"/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177748</TotalTime>
  <Words>3766</Words>
  <Application>Microsoft Office PowerPoint</Application>
  <PresentationFormat>Widescreen</PresentationFormat>
  <Paragraphs>612</Paragraphs>
  <Slides>56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Submission 11-23-1626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Submission 11-23-2094</vt:lpstr>
      <vt:lpstr>P802.11bk initial WG ballot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488</cp:revision>
  <cp:lastPrinted>1601-01-01T00:00:00Z</cp:lastPrinted>
  <dcterms:created xsi:type="dcterms:W3CDTF">2018-08-06T10:28:59Z</dcterms:created>
  <dcterms:modified xsi:type="dcterms:W3CDTF">2023-11-15T22:19:31Z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