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79" r:id="rId35"/>
    <p:sldId id="2578" r:id="rId36"/>
    <p:sldId id="2580" r:id="rId37"/>
    <p:sldId id="2581" r:id="rId38"/>
    <p:sldId id="2582" r:id="rId39"/>
    <p:sldId id="2583" r:id="rId40"/>
    <p:sldId id="2584" r:id="rId41"/>
    <p:sldId id="2585" r:id="rId42"/>
    <p:sldId id="2538" r:id="rId43"/>
    <p:sldId id="2541" r:id="rId44"/>
    <p:sldId id="2542" r:id="rId45"/>
    <p:sldId id="2539" r:id="rId46"/>
    <p:sldId id="2540" r:id="rId4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  <p14:sldId id="2579"/>
            <p14:sldId id="2578"/>
            <p14:sldId id="2580"/>
            <p14:sldId id="2581"/>
            <p14:sldId id="2582"/>
          </p14:sldIdLst>
        </p14:section>
        <p14:section name="Aug. 2023 Motion telecon" id="{74935304-F017-461E-913D-1AB84E2C5392}">
          <p14:sldIdLst>
            <p14:sldId id="2583"/>
          </p14:sldIdLst>
        </p14:section>
        <p14:section name="Sep. 2023 IEEE meeting" id="{A07C987B-D398-4DF8-AF79-3BFAEBDB6E46}">
          <p14:sldIdLst>
            <p14:sldId id="2584"/>
            <p14:sldId id="2585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8BB274-FAEA-46CD-8012-0B8FEB0E84B9}" v="2" dt="2023-09-11T14:46:41.44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585" autoAdjust="0"/>
    <p:restoredTop sz="94660"/>
  </p:normalViewPr>
  <p:slideViewPr>
    <p:cSldViewPr>
      <p:cViewPr varScale="1">
        <p:scale>
          <a:sx n="114" d="100"/>
          <a:sy n="114" d="100"/>
        </p:scale>
        <p:origin x="14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5" d="100"/>
          <a:sy n="85" d="100"/>
        </p:scale>
        <p:origin x="2460" y="4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 Raissinia" userId="e547df78-357b-4255-b50e-eb60a45b2240" providerId="ADAL" clId="{FF3123D0-2847-4092-8357-6FAC41BF5A61}"/>
    <pc:docChg chg="custSel modSld modMainMaster">
      <pc:chgData name="Ali Raissinia" userId="e547df78-357b-4255-b50e-eb60a45b2240" providerId="ADAL" clId="{FF3123D0-2847-4092-8357-6FAC41BF5A61}" dt="2023-09-11T21:55:53.537" v="2" actId="20577"/>
      <pc:docMkLst>
        <pc:docMk/>
      </pc:docMkLst>
      <pc:sldChg chg="modSp mod modClrScheme chgLayout">
        <pc:chgData name="Ali Raissinia" userId="e547df78-357b-4255-b50e-eb60a45b2240" providerId="ADAL" clId="{FF3123D0-2847-4092-8357-6FAC41BF5A61}" dt="2023-09-11T20:53:33.444" v="0" actId="700"/>
        <pc:sldMkLst>
          <pc:docMk/>
          <pc:sldMk cId="0" sldId="256"/>
        </pc:sldMkLst>
        <pc:spChg chg="mod ord">
          <ac:chgData name="Ali Raissinia" userId="e547df78-357b-4255-b50e-eb60a45b2240" providerId="ADAL" clId="{FF3123D0-2847-4092-8357-6FAC41BF5A61}" dt="2023-09-11T20:53:33.444" v="0" actId="700"/>
          <ac:spMkLst>
            <pc:docMk/>
            <pc:sldMk cId="0" sldId="256"/>
            <ac:spMk id="6" creationId="{00000000-0000-0000-0000-000000000000}"/>
          </ac:spMkLst>
        </pc:spChg>
        <pc:spChg chg="mod ord">
          <ac:chgData name="Ali Raissinia" userId="e547df78-357b-4255-b50e-eb60a45b2240" providerId="ADAL" clId="{FF3123D0-2847-4092-8357-6FAC41BF5A61}" dt="2023-09-11T20:53:33.444" v="0" actId="700"/>
          <ac:spMkLst>
            <pc:docMk/>
            <pc:sldMk cId="0" sldId="256"/>
            <ac:spMk id="7" creationId="{00000000-0000-0000-0000-000000000000}"/>
          </ac:spMkLst>
        </pc:spChg>
        <pc:spChg chg="mod ord">
          <ac:chgData name="Ali Raissinia" userId="e547df78-357b-4255-b50e-eb60a45b2240" providerId="ADAL" clId="{FF3123D0-2847-4092-8357-6FAC41BF5A61}" dt="2023-09-11T20:53:33.444" v="0" actId="700"/>
          <ac:spMkLst>
            <pc:docMk/>
            <pc:sldMk cId="0" sldId="256"/>
            <ac:spMk id="8" creationId="{00000000-0000-0000-0000-000000000000}"/>
          </ac:spMkLst>
        </pc:spChg>
        <pc:spChg chg="mod ord">
          <ac:chgData name="Ali Raissinia" userId="e547df78-357b-4255-b50e-eb60a45b2240" providerId="ADAL" clId="{FF3123D0-2847-4092-8357-6FAC41BF5A61}" dt="2023-09-11T20:53:33.444" v="0" actId="700"/>
          <ac:spMkLst>
            <pc:docMk/>
            <pc:sldMk cId="0" sldId="256"/>
            <ac:spMk id="3073" creationId="{00000000-0000-0000-0000-000000000000}"/>
          </ac:spMkLst>
        </pc:spChg>
        <pc:spChg chg="mod ord">
          <ac:chgData name="Ali Raissinia" userId="e547df78-357b-4255-b50e-eb60a45b2240" providerId="ADAL" clId="{FF3123D0-2847-4092-8357-6FAC41BF5A61}" dt="2023-09-11T20:53:33.444" v="0" actId="700"/>
          <ac:spMkLst>
            <pc:docMk/>
            <pc:sldMk cId="0" sldId="256"/>
            <ac:spMk id="3074" creationId="{00000000-0000-0000-0000-000000000000}"/>
          </ac:spMkLst>
        </pc:spChg>
      </pc:sldChg>
      <pc:sldMasterChg chg="modSp mod">
        <pc:chgData name="Ali Raissinia" userId="e547df78-357b-4255-b50e-eb60a45b2240" providerId="ADAL" clId="{FF3123D0-2847-4092-8357-6FAC41BF5A61}" dt="2023-09-11T21:55:53.537" v="2" actId="20577"/>
        <pc:sldMasterMkLst>
          <pc:docMk/>
          <pc:sldMasterMk cId="0" sldId="2147483648"/>
        </pc:sldMasterMkLst>
        <pc:spChg chg="mod">
          <ac:chgData name="Ali Raissinia" userId="e547df78-357b-4255-b50e-eb60a45b2240" providerId="ADAL" clId="{FF3123D0-2847-4092-8357-6FAC41BF5A61}" dt="2023-09-11T21:55:53.537" v="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29217" y="630216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July 31</a:t>
            </a:r>
            <a:r>
              <a:rPr lang="en-US" b="0" baseline="30000" dirty="0"/>
              <a:t>st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Sep.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11-23-1052r1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2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444D-AB53-7549-E9B1-00823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642-CC1A-AE1C-9795-935C8668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b="0" dirty="0"/>
              <a:t> </a:t>
            </a:r>
            <a:r>
              <a:rPr lang="en-US" sz="2400" b="0" dirty="0"/>
              <a:t>(202307-05)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agree that the TB measurement sequence using a 320MHz bandwidth for the measurement sounding phase shall follow the below behavior:</a:t>
            </a:r>
          </a:p>
          <a:p>
            <a:r>
              <a:rPr lang="en-US" b="0" dirty="0"/>
              <a:t>1. the R2I LMR shall be sent in an EHT MU PPDU.</a:t>
            </a:r>
          </a:p>
          <a:p>
            <a:r>
              <a:rPr lang="en-US" b="0" dirty="0"/>
              <a:t>2. the TF Ranging LMR shall solicit EHT TB PPDUs.</a:t>
            </a:r>
          </a:p>
          <a:p>
            <a:endParaRPr lang="en-US" b="0" dirty="0"/>
          </a:p>
          <a:p>
            <a:r>
              <a:rPr lang="en-US" b="0" dirty="0"/>
              <a:t>Move: Christian Berger</a:t>
            </a:r>
          </a:p>
          <a:p>
            <a:r>
              <a:rPr lang="en-US" b="0" dirty="0"/>
              <a:t>Second: Ali Raissinia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8BE2-B415-EB90-DCD0-A043863BA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64F9-47D8-CEAF-D7AA-D8B10E67E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8F830-2B7E-BC3C-C246-69080BF7E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6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11-23-1234r2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81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11-23-1253r1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Roy Want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42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11-23-1270r1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457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(202308-01):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11-23-393r6 to the P802.11bk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84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August 3</a:t>
            </a:r>
            <a:r>
              <a:rPr lang="en-US" b="0" baseline="30000" dirty="0"/>
              <a:t>rd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July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531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11-23/1557 “</a:t>
            </a:r>
            <a:r>
              <a:rPr lang="en-US" b="0" dirty="0" err="1"/>
              <a:t>TGbk</a:t>
            </a:r>
            <a:r>
              <a:rPr lang="en-US" b="0" dirty="0"/>
              <a:t> August telecon meeting minutes” R0 posted to Mentor Sep. 10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(202309-02):</a:t>
            </a:r>
          </a:p>
          <a:p>
            <a:pPr marL="0" indent="0"/>
            <a:r>
              <a:rPr lang="en-US" b="0" dirty="0"/>
              <a:t>Move to approve document 11-23/1557r0 as </a:t>
            </a:r>
            <a:r>
              <a:rPr lang="en-US" b="0" dirty="0" err="1"/>
              <a:t>TGbk</a:t>
            </a:r>
            <a:r>
              <a:rPr lang="en-US" b="0" dirty="0"/>
              <a:t> telecons running between Aug. 1</a:t>
            </a:r>
            <a:r>
              <a:rPr lang="en-US" b="0" baseline="30000" dirty="0"/>
              <a:t>st </a:t>
            </a:r>
            <a:r>
              <a:rPr lang="en-US" b="0" dirty="0"/>
              <a:t>to Aug.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274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177056</TotalTime>
  <Words>3081</Words>
  <Application>Microsoft Office PowerPoint</Application>
  <PresentationFormat>Widescreen</PresentationFormat>
  <Paragraphs>505</Paragraphs>
  <Slides>46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Submission 11-23-1052</vt:lpstr>
      <vt:lpstr>Submission 11-23-1067</vt:lpstr>
      <vt:lpstr>Submission 11-23-1234</vt:lpstr>
      <vt:lpstr>Submission 11-23-1253</vt:lpstr>
      <vt:lpstr>Submission 11-23-1270</vt:lpstr>
      <vt:lpstr>Submission 11-23-393</vt:lpstr>
      <vt:lpstr>Approval of previous meeting minutes</vt:lpstr>
      <vt:lpstr>Approval of previous meeting minutes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Ali Raissinia</cp:lastModifiedBy>
  <cp:revision>485</cp:revision>
  <cp:lastPrinted>1601-01-01T00:00:00Z</cp:lastPrinted>
  <dcterms:created xsi:type="dcterms:W3CDTF">2018-08-06T10:28:59Z</dcterms:created>
  <dcterms:modified xsi:type="dcterms:W3CDTF">2023-09-11T21:56:03Z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