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38" r:id="rId32"/>
    <p:sldId id="2541" r:id="rId33"/>
    <p:sldId id="2542" r:id="rId34"/>
    <p:sldId id="2539" r:id="rId35"/>
    <p:sldId id="2540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C807E57B-5D56-4841-A933-1EEB64C6CB0E}"/>
    <pc:docChg chg="addSld modSld modMainMaster modSection">
      <pc:chgData name="Segev, Jonathan" userId="7c67a1b0-8725-4553-8055-0888dbcaef94" providerId="ADAL" clId="{C807E57B-5D56-4841-A933-1EEB64C6CB0E}" dt="2023-05-17T20:43:42.434" v="206" actId="20577"/>
      <pc:docMkLst>
        <pc:docMk/>
      </pc:docMkLst>
      <pc:sldChg chg="modSp add mod">
        <pc:chgData name="Segev, Jonathan" userId="7c67a1b0-8725-4553-8055-0888dbcaef94" providerId="ADAL" clId="{C807E57B-5D56-4841-A933-1EEB64C6CB0E}" dt="2023-05-17T20:37:52.742" v="86" actId="20577"/>
        <pc:sldMkLst>
          <pc:docMk/>
          <pc:sldMk cId="2279328828" sldId="2568"/>
        </pc:sldMkLst>
        <pc:spChg chg="mod">
          <ac:chgData name="Segev, Jonathan" userId="7c67a1b0-8725-4553-8055-0888dbcaef94" providerId="ADAL" clId="{C807E57B-5D56-4841-A933-1EEB64C6CB0E}" dt="2023-05-17T20:35:00.992" v="14" actId="20577"/>
          <ac:spMkLst>
            <pc:docMk/>
            <pc:sldMk cId="2279328828" sldId="2568"/>
            <ac:spMk id="2" creationId="{70844028-FBDC-4A42-924B-4E110327C711}"/>
          </ac:spMkLst>
        </pc:spChg>
        <pc:spChg chg="mod">
          <ac:chgData name="Segev, Jonathan" userId="7c67a1b0-8725-4553-8055-0888dbcaef94" providerId="ADAL" clId="{C807E57B-5D56-4841-A933-1EEB64C6CB0E}" dt="2023-05-17T20:37:52.742" v="86" actId="20577"/>
          <ac:spMkLst>
            <pc:docMk/>
            <pc:sldMk cId="2279328828" sldId="2568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C807E57B-5D56-4841-A933-1EEB64C6CB0E}" dt="2023-05-17T20:40:36.206" v="148" actId="20577"/>
        <pc:sldMkLst>
          <pc:docMk/>
          <pc:sldMk cId="3137271728" sldId="2569"/>
        </pc:sldMkLst>
        <pc:spChg chg="mod">
          <ac:chgData name="Segev, Jonathan" userId="7c67a1b0-8725-4553-8055-0888dbcaef94" providerId="ADAL" clId="{C807E57B-5D56-4841-A933-1EEB64C6CB0E}" dt="2023-05-17T20:38:50.107" v="93" actId="20577"/>
          <ac:spMkLst>
            <pc:docMk/>
            <pc:sldMk cId="3137271728" sldId="2569"/>
            <ac:spMk id="2" creationId="{70844028-FBDC-4A42-924B-4E110327C711}"/>
          </ac:spMkLst>
        </pc:spChg>
        <pc:spChg chg="mod">
          <ac:chgData name="Segev, Jonathan" userId="7c67a1b0-8725-4553-8055-0888dbcaef94" providerId="ADAL" clId="{C807E57B-5D56-4841-A933-1EEB64C6CB0E}" dt="2023-05-17T20:40:36.206" v="148" actId="20577"/>
          <ac:spMkLst>
            <pc:docMk/>
            <pc:sldMk cId="3137271728" sldId="2569"/>
            <ac:spMk id="3" creationId="{7E6BDD79-BF4C-44E2-9026-A2A5042A0EE4}"/>
          </ac:spMkLst>
        </pc:spChg>
      </pc:sldChg>
      <pc:sldChg chg="modSp add mod">
        <pc:chgData name="Segev, Jonathan" userId="7c67a1b0-8725-4553-8055-0888dbcaef94" providerId="ADAL" clId="{C807E57B-5D56-4841-A933-1EEB64C6CB0E}" dt="2023-05-17T20:43:42.434" v="206" actId="20577"/>
        <pc:sldMkLst>
          <pc:docMk/>
          <pc:sldMk cId="2292439724" sldId="2570"/>
        </pc:sldMkLst>
        <pc:spChg chg="mod">
          <ac:chgData name="Segev, Jonathan" userId="7c67a1b0-8725-4553-8055-0888dbcaef94" providerId="ADAL" clId="{C807E57B-5D56-4841-A933-1EEB64C6CB0E}" dt="2023-05-17T20:40:45.867" v="153" actId="20577"/>
          <ac:spMkLst>
            <pc:docMk/>
            <pc:sldMk cId="2292439724" sldId="2570"/>
            <ac:spMk id="2" creationId="{70844028-FBDC-4A42-924B-4E110327C711}"/>
          </ac:spMkLst>
        </pc:spChg>
        <pc:spChg chg="mod">
          <ac:chgData name="Segev, Jonathan" userId="7c67a1b0-8725-4553-8055-0888dbcaef94" providerId="ADAL" clId="{C807E57B-5D56-4841-A933-1EEB64C6CB0E}" dt="2023-05-17T20:43:42.434" v="206" actId="20577"/>
          <ac:spMkLst>
            <pc:docMk/>
            <pc:sldMk cId="2292439724" sldId="2570"/>
            <ac:spMk id="3" creationId="{7E6BDD79-BF4C-44E2-9026-A2A5042A0EE4}"/>
          </ac:spMkLst>
        </pc:spChg>
      </pc:sldChg>
      <pc:sldMasterChg chg="modSp mod">
        <pc:chgData name="Segev, Jonathan" userId="7c67a1b0-8725-4553-8055-0888dbcaef94" providerId="ADAL" clId="{C807E57B-5D56-4841-A933-1EEB64C6CB0E}" dt="2023-05-17T20:34:40.085" v="3" actId="6549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C807E57B-5D56-4841-A933-1EEB64C6CB0E}" dt="2023-05-17T20:34:40.085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</a:t>
            </a:r>
            <a:endParaRPr lang="en-US" sz="2000" b="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171184</TotalTime>
  <Words>2270</Words>
  <Application>Microsoft Office PowerPoint</Application>
  <PresentationFormat>Widescreen</PresentationFormat>
  <Paragraphs>382</Paragraphs>
  <Slides>35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480</cp:revision>
  <cp:lastPrinted>1601-01-01T00:00:00Z</cp:lastPrinted>
  <dcterms:created xsi:type="dcterms:W3CDTF">2018-08-06T10:28:59Z</dcterms:created>
  <dcterms:modified xsi:type="dcterms:W3CDTF">2023-05-17T20:43:50Z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