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38" r:id="rId22"/>
    <p:sldId id="2541" r:id="rId23"/>
    <p:sldId id="2542" r:id="rId24"/>
    <p:sldId id="2539" r:id="rId25"/>
    <p:sldId id="2540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5" autoAdjust="0"/>
    <p:restoredTop sz="94660"/>
  </p:normalViewPr>
  <p:slideViewPr>
    <p:cSldViewPr>
      <p:cViewPr varScale="1">
        <p:scale>
          <a:sx n="90" d="100"/>
          <a:sy n="90" d="100"/>
        </p:scale>
        <p:origin x="67" y="1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B191064D-8E21-45A2-A952-C7F83367ADD2}"/>
    <pc:docChg chg="modMainMaster">
      <pc:chgData name="Segev, Jonathan" userId="7c67a1b0-8725-4553-8055-0888dbcaef94" providerId="ADAL" clId="{B191064D-8E21-45A2-A952-C7F83367ADD2}" dt="2023-03-15T20:44:23.989" v="1" actId="6549"/>
      <pc:docMkLst>
        <pc:docMk/>
      </pc:docMkLst>
      <pc:sldMasterChg chg="modSp mod">
        <pc:chgData name="Segev, Jonathan" userId="7c67a1b0-8725-4553-8055-0888dbcaef94" providerId="ADAL" clId="{B191064D-8E21-45A2-A952-C7F83367ADD2}" dt="2023-03-15T20:44:23.989" v="1" actId="6549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B191064D-8E21-45A2-A952-C7F83367ADD2}" dt="2023-03-15T20:44:23.98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486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</a:t>
            </a:r>
            <a:r>
              <a:rPr lang="en-US" sz="2000" b="0"/>
              <a:t>): unanimous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169367</TotalTime>
  <Words>1635</Words>
  <Application>Microsoft Office PowerPoint</Application>
  <PresentationFormat>Widescreen</PresentationFormat>
  <Paragraphs>276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479</cp:revision>
  <cp:lastPrinted>1601-01-01T00:00:00Z</cp:lastPrinted>
  <dcterms:created xsi:type="dcterms:W3CDTF">2018-08-06T10:28:59Z</dcterms:created>
  <dcterms:modified xsi:type="dcterms:W3CDTF">2023-03-15T20:44:31Z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