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38" r:id="rId21"/>
    <p:sldId id="2541" r:id="rId22"/>
    <p:sldId id="2542" r:id="rId23"/>
    <p:sldId id="2539" r:id="rId24"/>
    <p:sldId id="2540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6A842B-E13F-45EB-AE5C-EEE6E49A463F}" v="1" dt="2023-03-15T12:20:13.95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85" autoAdjust="0"/>
    <p:restoredTop sz="94660"/>
  </p:normalViewPr>
  <p:slideViewPr>
    <p:cSldViewPr>
      <p:cViewPr varScale="1">
        <p:scale>
          <a:sx n="90" d="100"/>
          <a:sy n="90" d="100"/>
        </p:scale>
        <p:origin x="67" y="1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822609" imgH="2534496" progId="Word.Document.8">
                  <p:embed/>
                </p:oleObj>
              </mc:Choice>
              <mc:Fallback>
                <p:oleObj name="Document" r:id="rId4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</a:t>
            </a:r>
            <a:r>
              <a:rPr lang="en-US" sz="2000" b="0"/>
              <a:t>): unanimous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169366</TotalTime>
  <Words>1508</Words>
  <Application>Microsoft Office PowerPoint</Application>
  <PresentationFormat>Widescreen</PresentationFormat>
  <Paragraphs>262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478</cp:revision>
  <cp:lastPrinted>1601-01-01T00:00:00Z</cp:lastPrinted>
  <dcterms:created xsi:type="dcterms:W3CDTF">2018-08-06T10:28:59Z</dcterms:created>
  <dcterms:modified xsi:type="dcterms:W3CDTF">2023-03-15T12:21:23Z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