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  <p:sldId id="950" r:id="rId11"/>
    <p:sldId id="951" r:id="rId12"/>
    <p:sldId id="955" r:id="rId13"/>
    <p:sldId id="952" r:id="rId14"/>
    <p:sldId id="953" r:id="rId15"/>
    <p:sldId id="937" r:id="rId16"/>
    <p:sldId id="954" r:id="rId17"/>
    <p:sldId id="956" r:id="rId18"/>
    <p:sldId id="957" r:id="rId19"/>
    <p:sldId id="958" r:id="rId20"/>
    <p:sldId id="959" r:id="rId21"/>
    <p:sldId id="960" r:id="rId22"/>
    <p:sldId id="961" r:id="rId23"/>
    <p:sldId id="962" r:id="rId24"/>
    <p:sldId id="963" r:id="rId25"/>
    <p:sldId id="964" r:id="rId26"/>
    <p:sldId id="965" r:id="rId27"/>
    <p:sldId id="967" r:id="rId28"/>
    <p:sldId id="968" r:id="rId29"/>
    <p:sldId id="969" r:id="rId30"/>
    <p:sldId id="970" r:id="rId31"/>
    <p:sldId id="971" r:id="rId32"/>
    <p:sldId id="973" r:id="rId3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  <p14:sldId id="950"/>
            <p14:sldId id="951"/>
            <p14:sldId id="955"/>
            <p14:sldId id="952"/>
            <p14:sldId id="953"/>
            <p14:sldId id="937"/>
            <p14:sldId id="954"/>
          </p14:sldIdLst>
        </p14:section>
        <p14:section name="Untitled Section" id="{568CC857-647C-4F76-B4E8-40B44957BACF}">
          <p14:sldIdLst>
            <p14:sldId id="956"/>
            <p14:sldId id="957"/>
            <p14:sldId id="958"/>
            <p14:sldId id="959"/>
          </p14:sldIdLst>
        </p14:section>
        <p14:section name="Untitled Section" id="{785FCC10-6561-4604-AB95-6417B3A9F74F}">
          <p14:sldIdLst>
            <p14:sldId id="960"/>
            <p14:sldId id="961"/>
            <p14:sldId id="962"/>
            <p14:sldId id="963"/>
          </p14:sldIdLst>
        </p14:section>
        <p14:section name="July" id="{053445FD-54DA-4BDA-B695-950DACD3EA4A}">
          <p14:sldIdLst>
            <p14:sldId id="964"/>
            <p14:sldId id="965"/>
            <p14:sldId id="967"/>
            <p14:sldId id="968"/>
            <p14:sldId id="969"/>
          </p14:sldIdLst>
        </p14:section>
        <p14:section name="November" id="{C2739C13-7136-49C1-B061-15C8C68BA358}">
          <p14:sldIdLst>
            <p14:sldId id="970"/>
            <p14:sldId id="971"/>
            <p14:sldId id="9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F4B8C-A8E4-44D3-A496-BF1D13BA58B6}" v="18" dt="2023-11-16T18:36:44.2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10" autoAdjust="0"/>
    <p:restoredTop sz="94964" autoAdjust="0"/>
  </p:normalViewPr>
  <p:slideViewPr>
    <p:cSldViewPr>
      <p:cViewPr>
        <p:scale>
          <a:sx n="67" d="100"/>
          <a:sy n="67" d="100"/>
        </p:scale>
        <p:origin x="60" y="41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957F4B8C-A8E4-44D3-A496-BF1D13BA58B6}"/>
    <pc:docChg chg="undo custSel addSld delSld modSld modMainMaster addSection modSection">
      <pc:chgData name="Mike Montemurro" userId="40c20c913ca7511e" providerId="LiveId" clId="{957F4B8C-A8E4-44D3-A496-BF1D13BA58B6}" dt="2023-11-16T21:45:36.181" v="570" actId="20577"/>
      <pc:docMkLst>
        <pc:docMk/>
      </pc:docMkLst>
      <pc:sldChg chg="modSp mod">
        <pc:chgData name="Mike Montemurro" userId="40c20c913ca7511e" providerId="LiveId" clId="{957F4B8C-A8E4-44D3-A496-BF1D13BA58B6}" dt="2023-11-16T18:21:04.435" v="364" actId="20577"/>
        <pc:sldMkLst>
          <pc:docMk/>
          <pc:sldMk cId="2822743645" sldId="850"/>
        </pc:sldMkLst>
        <pc:spChg chg="mod">
          <ac:chgData name="Mike Montemurro" userId="40c20c913ca7511e" providerId="LiveId" clId="{957F4B8C-A8E4-44D3-A496-BF1D13BA58B6}" dt="2023-11-16T18:21:04.435" v="364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add mod">
        <pc:chgData name="Mike Montemurro" userId="40c20c913ca7511e" providerId="LiveId" clId="{957F4B8C-A8E4-44D3-A496-BF1D13BA58B6}" dt="2023-11-16T18:52:41.771" v="524" actId="20577"/>
        <pc:sldMkLst>
          <pc:docMk/>
          <pc:sldMk cId="2631422712" sldId="970"/>
        </pc:sldMkLst>
        <pc:spChg chg="mod">
          <ac:chgData name="Mike Montemurro" userId="40c20c913ca7511e" providerId="LiveId" clId="{957F4B8C-A8E4-44D3-A496-BF1D13BA58B6}" dt="2023-11-13T21:01:45.971" v="10" actId="20577"/>
          <ac:spMkLst>
            <pc:docMk/>
            <pc:sldMk cId="2631422712" sldId="970"/>
            <ac:spMk id="9222" creationId="{00000000-0000-0000-0000-000000000000}"/>
          </ac:spMkLst>
        </pc:spChg>
        <pc:spChg chg="mod">
          <ac:chgData name="Mike Montemurro" userId="40c20c913ca7511e" providerId="LiveId" clId="{957F4B8C-A8E4-44D3-A496-BF1D13BA58B6}" dt="2023-11-16T18:52:41.771" v="524" actId="20577"/>
          <ac:spMkLst>
            <pc:docMk/>
            <pc:sldMk cId="2631422712" sldId="970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957F4B8C-A8E4-44D3-A496-BF1D13BA58B6}" dt="2023-11-16T21:45:36.181" v="570" actId="20577"/>
        <pc:sldMkLst>
          <pc:docMk/>
          <pc:sldMk cId="439463067" sldId="971"/>
        </pc:sldMkLst>
        <pc:spChg chg="mod">
          <ac:chgData name="Mike Montemurro" userId="40c20c913ca7511e" providerId="LiveId" clId="{957F4B8C-A8E4-44D3-A496-BF1D13BA58B6}" dt="2023-11-13T21:02:15.663" v="19" actId="20577"/>
          <ac:spMkLst>
            <pc:docMk/>
            <pc:sldMk cId="439463067" sldId="971"/>
            <ac:spMk id="9222" creationId="{00000000-0000-0000-0000-000000000000}"/>
          </ac:spMkLst>
        </pc:spChg>
        <pc:spChg chg="mod">
          <ac:chgData name="Mike Montemurro" userId="40c20c913ca7511e" providerId="LiveId" clId="{957F4B8C-A8E4-44D3-A496-BF1D13BA58B6}" dt="2023-11-16T21:45:36.181" v="570" actId="20577"/>
          <ac:spMkLst>
            <pc:docMk/>
            <pc:sldMk cId="439463067" sldId="971"/>
            <ac:spMk id="9223" creationId="{00000000-0000-0000-0000-000000000000}"/>
          </ac:spMkLst>
        </pc:spChg>
      </pc:sldChg>
      <pc:sldChg chg="new del">
        <pc:chgData name="Mike Montemurro" userId="40c20c913ca7511e" providerId="LiveId" clId="{957F4B8C-A8E4-44D3-A496-BF1D13BA58B6}" dt="2023-11-16T00:05:42.205" v="358" actId="2696"/>
        <pc:sldMkLst>
          <pc:docMk/>
          <pc:sldMk cId="3745904304" sldId="972"/>
        </pc:sldMkLst>
      </pc:sldChg>
      <pc:sldChg chg="modSp add mod">
        <pc:chgData name="Mike Montemurro" userId="40c20c913ca7511e" providerId="LiveId" clId="{957F4B8C-A8E4-44D3-A496-BF1D13BA58B6}" dt="2023-11-16T00:05:24.229" v="357" actId="20577"/>
        <pc:sldMkLst>
          <pc:docMk/>
          <pc:sldMk cId="1847307539" sldId="973"/>
        </pc:sldMkLst>
        <pc:spChg chg="mod">
          <ac:chgData name="Mike Montemurro" userId="40c20c913ca7511e" providerId="LiveId" clId="{957F4B8C-A8E4-44D3-A496-BF1D13BA58B6}" dt="2023-11-14T03:54:00.237" v="158" actId="20577"/>
          <ac:spMkLst>
            <pc:docMk/>
            <pc:sldMk cId="1847307539" sldId="973"/>
            <ac:spMk id="9222" creationId="{00000000-0000-0000-0000-000000000000}"/>
          </ac:spMkLst>
        </pc:spChg>
        <pc:spChg chg="mod">
          <ac:chgData name="Mike Montemurro" userId="40c20c913ca7511e" providerId="LiveId" clId="{957F4B8C-A8E4-44D3-A496-BF1D13BA58B6}" dt="2023-11-16T00:05:24.229" v="357" actId="20577"/>
          <ac:spMkLst>
            <pc:docMk/>
            <pc:sldMk cId="1847307539" sldId="973"/>
            <ac:spMk id="9223" creationId="{00000000-0000-0000-0000-000000000000}"/>
          </ac:spMkLst>
        </pc:spChg>
      </pc:sldChg>
      <pc:sldChg chg="modSp add del mod">
        <pc:chgData name="Mike Montemurro" userId="40c20c913ca7511e" providerId="LiveId" clId="{957F4B8C-A8E4-44D3-A496-BF1D13BA58B6}" dt="2023-11-16T19:07:45.887" v="525" actId="2696"/>
        <pc:sldMkLst>
          <pc:docMk/>
          <pc:sldMk cId="775988025" sldId="974"/>
        </pc:sldMkLst>
        <pc:spChg chg="mod">
          <ac:chgData name="Mike Montemurro" userId="40c20c913ca7511e" providerId="LiveId" clId="{957F4B8C-A8E4-44D3-A496-BF1D13BA58B6}" dt="2023-11-14T22:00:10.041" v="209" actId="20577"/>
          <ac:spMkLst>
            <pc:docMk/>
            <pc:sldMk cId="775988025" sldId="974"/>
            <ac:spMk id="9222" creationId="{00000000-0000-0000-0000-000000000000}"/>
          </ac:spMkLst>
        </pc:spChg>
        <pc:spChg chg="mod">
          <ac:chgData name="Mike Montemurro" userId="40c20c913ca7511e" providerId="LiveId" clId="{957F4B8C-A8E4-44D3-A496-BF1D13BA58B6}" dt="2023-11-16T18:23:03.153" v="416" actId="20577"/>
          <ac:spMkLst>
            <pc:docMk/>
            <pc:sldMk cId="775988025" sldId="974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957F4B8C-A8E4-44D3-A496-BF1D13BA58B6}" dt="2023-11-13T22:09:19.836" v="144" actId="20577"/>
        <pc:sldMasterMkLst>
          <pc:docMk/>
          <pc:sldMasterMk cId="0" sldId="2147483648"/>
        </pc:sldMasterMkLst>
        <pc:spChg chg="mod">
          <ac:chgData name="Mike Montemurro" userId="40c20c913ca7511e" providerId="LiveId" clId="{957F4B8C-A8E4-44D3-A496-BF1D13BA58B6}" dt="2023-11-13T22:09:12.661" v="142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957F4B8C-A8E4-44D3-A496-BF1D13BA58B6}" dt="2023-11-13T22:09:19.836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45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63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88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56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58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96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0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592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7239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970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589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9298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7651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3705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4635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3548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85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798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7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r12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6-000m-revme-wg-lb270-editor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10-000m-revme-editor2-ad-hoc-comments-on-lb270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7-000m-revme-gen-ad-hoc-comments-on-lb270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6-000m-revme-lb270-sec-adhoc-comments.xlsx" TargetMode="External"/><Relationship Id="rId5" Type="http://schemas.openxmlformats.org/officeDocument/2006/relationships/hyperlink" Target="https://mentor.ieee.org/802.11/dcn/21/11-21-0727-22-000m-revme-phy-comments.xls" TargetMode="External"/><Relationship Id="rId4" Type="http://schemas.openxmlformats.org/officeDocument/2006/relationships/hyperlink" Target="https://mentor.ieee.org/802.11/dcn/21/11-21-0793-36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6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39-06-000m-s1g-102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44-06-000m-hpke-protected-password-identifier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4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6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1-000m-revme-wg-lb273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3-000m-revme-editor2-ad-hoc-comments-on-lb273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2-000m-revme-gen-ad-hoc-comments-on-lb273.xlsx" TargetMode="External"/><Relationship Id="rId7" Type="http://schemas.openxmlformats.org/officeDocument/2006/relationships/hyperlink" Target="https://mentor.ieee.org/802.11/dcn/23/11-23-0780-02-000m-revme-lb273-sec-adho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24-000m-revme-phy-comments.xls" TargetMode="External"/><Relationship Id="rId5" Type="http://schemas.openxmlformats.org/officeDocument/2006/relationships/hyperlink" Target="https://mentor.ieee.org/802.11/dcn/23/11-23-0858-04-000m-various-lb273-comments.docx" TargetMode="External"/><Relationship Id="rId4" Type="http://schemas.openxmlformats.org/officeDocument/2006/relationships/hyperlink" Target="https://mentor.ieee.org/802.11/dcn/21/11-21-0793-39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4-000m-revme-wg-lb273-editor1-ad-hoc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4-000m-revme-editor2-ad-hoc-comments-on-lb273.xls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3-000m-revme-gen-ad-hoc-comments-on-lb273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3/11-23-0780-03-000m-revme-lb273-sec-adhoc-comments.xlsx" TargetMode="External"/><Relationship Id="rId4" Type="http://schemas.openxmlformats.org/officeDocument/2006/relationships/hyperlink" Target="https://mentor.ieee.org/802.11/dcn/21/11-21-0793-40-000m-revme-mac-comments.xl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7-000m-revme-wg-lb273-editor1-ad-hoc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6-000m-revme-editor2-ad-hoc-comments-on-lb273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7-000m-revme-gen-ad-hoc-comments-on-lb273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0780-04-000m-revme-lb273-sec-adhoc-comments.xlsx" TargetMode="External"/><Relationship Id="rId5" Type="http://schemas.openxmlformats.org/officeDocument/2006/relationships/hyperlink" Target="https://mentor.ieee.org/802.11/dcn/21/11-21-0727-25-000m-revme-phy-comments.xls" TargetMode="External"/><Relationship Id="rId4" Type="http://schemas.openxmlformats.org/officeDocument/2006/relationships/hyperlink" Target="https://mentor.ieee.org/802.11/dcn/21/11-21-0793-42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80-04-000m-revme-lb273-sec-adhoc-comments.xlsx" TargetMode="External"/><Relationship Id="rId3" Type="http://schemas.openxmlformats.org/officeDocument/2006/relationships/hyperlink" Target="https://mentor.ieee.org/802.11/dcn/23/11-23-0834-07-000m-revme-wg-lb273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42-000m-revme-mac-comments.xls" TargetMode="External"/><Relationship Id="rId5" Type="http://schemas.openxmlformats.org/officeDocument/2006/relationships/hyperlink" Target="https://mentor.ieee.org/802.11/dcn/23/11-23-0840-07-000m-revme-gen-ad-hoc-comments-on-lb273.xlsx" TargetMode="External"/><Relationship Id="rId4" Type="http://schemas.openxmlformats.org/officeDocument/2006/relationships/hyperlink" Target="https://mentor.ieee.org/802.11/dcn/23/11-23-0778-06-000m-revme-editor2-ad-hoc-comments-on-lb273.xlsx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25-000m-revme-phy-comments.xl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17-13-0000-revme-mdr-report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2-000m-revme-sb1-ed1-ad-hoc-comments.xls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1746-02-000m-revme-sa-ballot-1-ed2-ad-hoc-comments.xls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68-01-000m-revme-gen-ad-hoc-comments-on-sb.xlsx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1755-00-000m-revme-sa-0-sec-adhoc-comments.xlsx" TargetMode="External"/><Relationship Id="rId5" Type="http://schemas.openxmlformats.org/officeDocument/2006/relationships/hyperlink" Target="https://mentor.ieee.org/802.11/dcn/21/11-21-0727-27-000m-revme-phy-comments.xls" TargetMode="External"/><Relationship Id="rId4" Type="http://schemas.openxmlformats.org/officeDocument/2006/relationships/hyperlink" Target="https://mentor.ieee.org/802.11/dcn/23/11-23-2032-02-000m-revme-mac-sa-comments.xls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2-000m-revme-sb1-ed1-ad-hoc-comments.xlsx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4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2023-11-16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99 – EDITOR1, EDITOR2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“MOTION-EDITOR1-2E”  (2 CIDs) in </a:t>
            </a:r>
            <a:r>
              <a:rPr lang="en-US" altLang="en-US" sz="18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ED2-270-07” (3 CIDs) in  </a:t>
            </a:r>
            <a:r>
              <a:rPr lang="en-US" altLang="en-US" sz="18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100 – GEN, MAC, PHY, SEC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E" (9 CIDs) in </a:t>
            </a:r>
            <a:r>
              <a:rPr lang="en-US" altLang="en-US" sz="1800" dirty="0">
                <a:hlinkClick r:id="rId3"/>
              </a:rPr>
              <a:t>https://mentor.ieee.org/802.11/dcn/22/11-22-2016-07-000m-revme-gen-ad-hoc-comments-on-lb270.xlsx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MAC-BC” tabs (25 CIDs), “Motion MAC-BD” (52 CIDs) with the exception of CID 3053 in </a:t>
            </a:r>
            <a:r>
              <a:rPr lang="en-US" altLang="en-US" sz="1800" dirty="0">
                <a:hlinkClick r:id="rId4"/>
              </a:rPr>
              <a:t>https://mentor.ieee.org/802.11/dcn/21/11-21-0793-36-000m-revme-mac-comments.xls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Q” tab (16 CIDs) in </a:t>
            </a:r>
            <a:r>
              <a:rPr lang="en-US" altLang="en-US" sz="1800" dirty="0">
                <a:hlinkClick r:id="rId5"/>
              </a:rPr>
              <a:t>https://mentor.ieee.org/802.11/dcn/21/11-21-0727-22-000m-revme-phy-comments.xls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(25 CIDs) in  </a:t>
            </a:r>
            <a:r>
              <a:rPr lang="en-US" altLang="en-US" sz="1800" dirty="0">
                <a:hlinkClick r:id="rId6"/>
              </a:rPr>
              <a:t>https://mentor.ieee.org/802.11/dcn/22/11-22-2020-05-000m-revme-lb270-sec-adhoc-comments.xlsx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101  – CID 3757 (MAC)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for CID 3757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dirty="0"/>
              <a:t>“Motion MAC 3757” tab in </a:t>
            </a:r>
            <a:r>
              <a:rPr lang="en-US" altLang="en-US" sz="2800" dirty="0">
                <a:hlinkClick r:id="rId3"/>
              </a:rPr>
              <a:t>https://mentor.ieee.org/802.11/dcn/21/11-21-0793-36-000m-revme-mac-comments.xls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102  – S1G 1024 QAM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https://mentor.ieee.org/802.11/dcn/23/11-23-0039-06-000m-s1g-1024qam.docx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Dave </a:t>
            </a:r>
            <a:r>
              <a:rPr lang="en-US" altLang="en-US" sz="2800" dirty="0" err="1"/>
              <a:t>Halasz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Jim </a:t>
            </a:r>
            <a:r>
              <a:rPr lang="en-US" altLang="en-US" sz="2800" dirty="0" err="1"/>
              <a:t>Petranovich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103  – Protected Password Identifiers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https://mentor.ieee.org/802.11/dcn/23/11-23-0044-06-000m-hpke-protected-password-identifiers.docx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 – yes; 19 – no; 0 - abstain. Motion fails.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104 – Insufficient Details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(25 CIDs) in </a:t>
            </a:r>
            <a:r>
              <a:rPr lang="en-US" altLang="en-US" sz="16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(16 CIDs) in </a:t>
            </a:r>
            <a:r>
              <a:rPr lang="en-US" altLang="en-US" sz="16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( 18 CIDs) in </a:t>
            </a:r>
            <a:r>
              <a:rPr lang="en-US" altLang="en-US" sz="16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( 140 CIDs) in </a:t>
            </a:r>
            <a:r>
              <a:rPr lang="en-US" altLang="en-US" sz="1600" dirty="0">
                <a:hlinkClick r:id="rId6"/>
              </a:rPr>
              <a:t>https://mentor.ieee.org/802.11/dcn/21/11-21-0793-36-000m-revme-mac-comments.xls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( 13 CIDs) in </a:t>
            </a:r>
            <a:r>
              <a:rPr lang="en-US" altLang="en-US" sz="1600" dirty="0">
                <a:hlinkClick r:id="rId7"/>
              </a:rPr>
              <a:t>https://mentor.ieee.org/802.11/dcn/21/11-21-0727-22-000m-revme-phy-comments.xls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( 63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Graham Smith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105 </a:t>
            </a:r>
            <a:r>
              <a:rPr lang="en-US" altLang="en-US" dirty="0"/>
              <a:t>– More work Required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(5 CIDs) in </a:t>
            </a:r>
            <a:r>
              <a:rPr lang="en-US" altLang="en-US" sz="14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ED2: “More Work Required " (3 CIDs) in </a:t>
            </a:r>
            <a:r>
              <a:rPr lang="en-US" altLang="en-US" sz="14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- March” tab ( 13 CIDs) in </a:t>
            </a:r>
            <a:r>
              <a:rPr lang="en-US" altLang="en-US" sz="14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( 13 CIDs) and CID 3053 in </a:t>
            </a:r>
            <a:r>
              <a:rPr lang="en-US" altLang="en-US" sz="1400" dirty="0">
                <a:hlinkClick r:id="rId6"/>
              </a:rPr>
              <a:t>https://mentor.ieee.org/802.11/dcn/21/11-21-0793-36-000m-revme-mac-comments.xls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( 7 CIDs) in </a:t>
            </a:r>
            <a:r>
              <a:rPr lang="en-US" altLang="en-US" sz="1400" dirty="0">
                <a:hlinkClick r:id="rId7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SEC: “More Work Required” tab ( 1 CIDs) in </a:t>
            </a:r>
            <a:r>
              <a:rPr lang="en-US" altLang="en-US" sz="14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Dave </a:t>
            </a:r>
            <a:r>
              <a:rPr lang="en-US" altLang="en-US" sz="1600" dirty="0" err="1"/>
              <a:t>Halasz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Approved with 1 no vote.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106 – EDITOR1, EDITOR2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“Trivial Editorial Comments”  (27 CIDs) in </a:t>
            </a:r>
            <a:r>
              <a:rPr lang="en-US" altLang="en-US" sz="1800" dirty="0">
                <a:hlinkClick r:id="rId3"/>
              </a:rPr>
              <a:t>https://mentor.ieee.org/802.11/dcn/23/11-23-0834-01-000m-revme-wg-lb273-editor1-ad-hoc-comments.xlsx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ED2-273-01” (5 CIDs) and “Motion ED2-273-02” (51 CIDs)  in  </a:t>
            </a:r>
            <a:r>
              <a:rPr lang="en-US" altLang="en-US" sz="1800" dirty="0">
                <a:hlinkClick r:id="rId4"/>
              </a:rPr>
              <a:t>https://mentor.ieee.org/802.11/dcn/23/11-23-0778-03-000m-revme-editor2-ad-hoc-comments-on-lb273.xlsx</a:t>
            </a:r>
            <a:r>
              <a:rPr lang="en-US" altLang="en-US" sz="1800" dirty="0"/>
              <a:t>, for CID 4401, add an editing instruction “[Q]</a:t>
            </a:r>
            <a:r>
              <a:rPr lang="en-US" altLang="en-US" sz="1800" dirty="0" err="1"/>
              <a:t>m,n</a:t>
            </a:r>
            <a:r>
              <a:rPr lang="en-US" altLang="en-US" sz="1800" dirty="0"/>
              <a:t> indicates the element in row m and column n of matrix *Q*, where 1 ≤ m ≤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1 ≤ n ≤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, with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 being the number of rows and columns of ***delete the*** matrix Q, respectively.”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107 – GEN, MAC, PHY, SEC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"GEN Motion Orlando" (9 CIDs) in </a:t>
            </a:r>
            <a:r>
              <a:rPr lang="en-US" altLang="en-US" sz="1600" dirty="0">
                <a:hlinkClick r:id="rId3"/>
              </a:rPr>
              <a:t>https://mentor.ieee.org/802.11/dcn/23/11-23-0840-02-000m-revme-gen-ad-hoc-comments-on-lb273.xlsx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MAC-BE” tabs (13 CIDs) in </a:t>
            </a:r>
            <a:r>
              <a:rPr lang="en-US" altLang="en-US" sz="1600" dirty="0">
                <a:hlinkClick r:id="rId4"/>
              </a:rPr>
              <a:t>https://mentor.ieee.org/802.11/dcn/21/11-21-0793-39-000m-revme-mac-comments.xls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updating the document reference in the resolution of CID 4064 to </a:t>
            </a:r>
            <a:r>
              <a:rPr lang="en-US" altLang="en-US" sz="1600" dirty="0">
                <a:hlinkClick r:id="rId5"/>
              </a:rPr>
              <a:t>https://mentor.ieee.org/802.11/dcn/23/11-23-0858-04-000m-various-lb273-comments.docx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change resolution of CID 4047 to be: REVISED (MAC: 2023-05-17 15:39:25Z): Insert at the start of this sentence, "For the purposes of EDMG operation,"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R” tab (3 CIDs) in </a:t>
            </a:r>
            <a:r>
              <a:rPr lang="en-US" altLang="en-US" sz="1600" dirty="0">
                <a:hlinkClick r:id="rId6"/>
              </a:rPr>
              <a:t>https://mentor.ieee.org/802.11/dcn/21/11-21-0727-24-000m-revme-phy-comments.xls</a:t>
            </a:r>
            <a:r>
              <a:rPr lang="en-US" altLang="en-US" sz="1600" dirty="0"/>
              <a:t>, resolving CID 4019 as “REVISED. Change the beginning of 3rd paragraph of E.2.7.6 to "The Regulatory Info subfield in the Control field of the 6 GHz Operation Information field of the HE Operation element (#4019)expresses the current operational mode of the AP and is interpreted …“”,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A” tab (2 CID) in  </a:t>
            </a:r>
            <a:r>
              <a:rPr lang="en-US" altLang="en-US" sz="1600" dirty="0">
                <a:hlinkClick r:id="rId7"/>
              </a:rPr>
              <a:t>https://mentor.ieee.org/802.11/dcn/23/11-23-0780-02-000m-revme-lb273-sec-adhoc-comments.xlsx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5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108  – CID 4410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4410 on the “MAC motion CID 4410”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109  </a:t>
            </a:r>
            <a:r>
              <a:rPr lang="en-US" altLang="en-US" dirty="0"/>
              <a:t>– CID 4372 and 4003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4372 and 4003 on the “MAC motion CIDs 4372 and 4003” tab of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Abi Patil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05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110 – EDITOR1, EDITOR2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“Motion-EDITOR1-3A”  (17 CIDs) tabs in </a:t>
            </a:r>
            <a:r>
              <a:rPr lang="en-US" altLang="en-US" sz="1800" dirty="0">
                <a:hlinkClick r:id="rId3"/>
              </a:rPr>
              <a:t>https://mentor.ieee.org/802.11/dcn/23/11-23-0834-04-000m-revme-wg-lb273-editor1-ad-hoc-comments.xlsx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ED2-273-03” (1 CIDs) tab in  </a:t>
            </a:r>
            <a:r>
              <a:rPr lang="en-US" altLang="en-US" sz="1800" dirty="0">
                <a:hlinkClick r:id="rId4"/>
              </a:rPr>
              <a:t>https://mentor.ieee.org/802.11/dcn/23/11-23-0778-04-000m-revme-editor2-ad-hoc-comments-on-lb273.xlsx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49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111 – GEN, MAC, PHY, SEC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A” (3 CIDs) and "GEN Motion B" (7 CIDs) in </a:t>
            </a:r>
            <a:r>
              <a:rPr lang="en-US" altLang="en-US" sz="1600" dirty="0">
                <a:hlinkClick r:id="rId3"/>
              </a:rPr>
              <a:t>https://mentor.ieee.org/802.11/dcn/23/11-23-0840-04-000m-revme-gen-ad-hoc-comments-on-lb273.xlsx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MAC-BF” tabs (22 CIDs) with the exception of CID 4014, 4312, and 4198 in </a:t>
            </a:r>
            <a:r>
              <a:rPr lang="en-US" altLang="en-US" sz="1600" dirty="0">
                <a:hlinkClick r:id="rId4"/>
              </a:rPr>
              <a:t>https://mentor.ieee.org/802.11/dcn/21/11-21-0793-40-000m-revme-mac-comments.xls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B” tab (7 CID) in  </a:t>
            </a:r>
            <a:r>
              <a:rPr lang="en-US" altLang="en-US" sz="1600" dirty="0">
                <a:hlinkClick r:id="rId5"/>
              </a:rPr>
              <a:t>https://mentor.ieee.org/802.11/dcn/23/11-23-0780-03-000m-revme-lb273-sec-adhoc-comments.xlsx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5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112  – CID 4069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4069 on the “Motion MAC-4069”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4 –Yes; 1 – No, 6 – Abstain.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33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113  </a:t>
            </a:r>
            <a:r>
              <a:rPr lang="en-US" altLang="en-US" dirty="0"/>
              <a:t>– CID </a:t>
            </a:r>
            <a:r>
              <a:rPr lang="en-US" altLang="en-US" sz="3200" dirty="0"/>
              <a:t>4312, and 4198</a:t>
            </a:r>
            <a:r>
              <a:rPr lang="en-US" altLang="en-US" dirty="0"/>
              <a:t>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 4312 and 4198 on the “Motion MAC-BF”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53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114 – EDITOR1, EDITOR2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“Motion-EDITOR1-3B”  (9 CIDs), “Motion-EDITOR1-3C”  (6 CIDs), and “Motion-EDITOR1-3D”  (7 CIDs) tabs in </a:t>
            </a:r>
            <a:r>
              <a:rPr lang="en-US" altLang="en-US" sz="1800" dirty="0">
                <a:hlinkClick r:id="rId3"/>
              </a:rPr>
              <a:t>https://mentor.ieee.org/802.11/dcn/23/11-23-0834-07-000m-revme-wg-lb273-editor1-ad-hoc-comments.xlsx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ED2-273-04” (10 CIDs) tab and “Motion ED2-273-05” (5 CIDs) in  </a:t>
            </a:r>
            <a:r>
              <a:rPr lang="en-US" altLang="en-US" sz="1800" dirty="0">
                <a:hlinkClick r:id="rId4"/>
              </a:rPr>
              <a:t>https://mentor.ieee.org/802.11/dcn/23/11-23-0778-06-000m-revme-editor2-ad-hoc-comments-on-lb273.xlsx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25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115 – GEN, MAC, PHY, SEC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C” (3 CIDs) and "GEN Motion D" (13 CIDs) in </a:t>
            </a:r>
            <a:r>
              <a:rPr lang="en-US" altLang="en-US" sz="1600" dirty="0">
                <a:hlinkClick r:id="rId3"/>
              </a:rPr>
              <a:t>https://mentor.ieee.org/802.11/dcn/23/11-23-0840-06-000m-revme-gen-ad-hoc-comments-on-lb273.xlsx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MAC-BG” tabs (14 CIDs),  and “Motion MAC-BH” (33 CIDs), in </a:t>
            </a:r>
            <a:r>
              <a:rPr lang="en-US" altLang="en-US" sz="1600" dirty="0">
                <a:hlinkClick r:id="rId4"/>
              </a:rPr>
              <a:t>https://mentor.ieee.org/802.11/dcn/21/11-21-0793-42-000m-revme-mac-comments.xls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S” tab (40 CIDs) in </a:t>
            </a:r>
            <a:r>
              <a:rPr lang="en-US" altLang="en-US" sz="1600" dirty="0">
                <a:hlinkClick r:id="rId5"/>
              </a:rPr>
              <a:t>https://mentor.ieee.org/802.11/dcn/21/11-21-0727-25-000m-revme-phy-comments.xls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C” tab (31 CID) in  </a:t>
            </a:r>
            <a:r>
              <a:rPr lang="en-US" altLang="en-US" sz="1600" dirty="0">
                <a:hlinkClick r:id="rId6"/>
              </a:rPr>
              <a:t>https://mentor.ieee.org/802.11/dcn/23/11-23-0780-04-000m-revme-lb273-sec-adhoc-comments.xlsx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28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116 – Insufficient Details CIDs</a:t>
            </a:r>
            <a:br>
              <a:rPr lang="en-US" altLang="en-US" dirty="0"/>
            </a:br>
            <a:r>
              <a:rPr lang="en-US" altLang="en-US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(3 CIDs) in </a:t>
            </a:r>
            <a:r>
              <a:rPr lang="en-US" altLang="en-US" sz="1600" dirty="0">
                <a:hlinkClick r:id="rId3"/>
              </a:rPr>
              <a:t>https://mentor.ieee.org/802.11/dcn/23/11-23-0834-07-000m-revme-wg-lb273-editor1-ad-hoc-comments.xlsx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 CIDs) in </a:t>
            </a:r>
            <a:r>
              <a:rPr lang="en-US" altLang="en-US" sz="1600" dirty="0">
                <a:hlinkClick r:id="rId4"/>
              </a:rPr>
              <a:t>https://mentor.ieee.org/802.11/dcn/23/11-23-0778-06-000m-revme-editor2-ad-hoc-comments-on-lb273.xlsx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( 2 CIDs) in </a:t>
            </a:r>
            <a:r>
              <a:rPr lang="en-US" altLang="en-US" sz="1600" dirty="0">
                <a:hlinkClick r:id="rId5"/>
              </a:rPr>
              <a:t>https://mentor.ieee.org/802.11/dcn/23/11-23-0840-06-000m-revme-gen-ad-hoc-comments-on-lb273.xlsx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“Motion MAC-</a:t>
            </a:r>
            <a:r>
              <a:rPr lang="en-US" altLang="en-US" sz="1600" dirty="0" err="1"/>
              <a:t>Insuff</a:t>
            </a:r>
            <a:r>
              <a:rPr lang="en-US" altLang="en-US" sz="1600" dirty="0"/>
              <a:t> Detail” tab ( 36 CIDs) in </a:t>
            </a:r>
            <a:r>
              <a:rPr lang="en-US" altLang="en-US" sz="1600" dirty="0">
                <a:hlinkClick r:id="rId6"/>
              </a:rPr>
              <a:t>https://mentor.ieee.org/802.11/dcn/21/11-21-0793-42-000m-revme-mac-comments.xls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( 18 CIDs) in </a:t>
            </a:r>
            <a:r>
              <a:rPr lang="en-US" altLang="en-US" sz="1600" dirty="0">
                <a:hlinkClick r:id="rId7"/>
              </a:rPr>
              <a:t>https://mentor.ieee.org/802.11/dcn/21/11-21-0727-25-000m-revme-phy-comments.xls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( 20 CIDs) in </a:t>
            </a:r>
            <a:r>
              <a:rPr lang="en-US" altLang="en-US" sz="1600" dirty="0">
                <a:hlinkClick r:id="rId8"/>
              </a:rPr>
              <a:t>https://mentor.ieee.org/802.11/dcn/23/11-23-0780-04-000m-revme-lb273-sec-adhoc-comments.xlsx</a:t>
            </a:r>
            <a:r>
              <a:rPr lang="en-US" altLang="en-US" sz="1600" dirty="0"/>
              <a:t> 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92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117 – More work Required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( 1 CIDs) in </a:t>
            </a:r>
            <a:r>
              <a:rPr lang="en-US" altLang="en-US" sz="1400" dirty="0">
                <a:hlinkClick r:id="rId3"/>
              </a:rPr>
              <a:t>https://mentor.ieee.org/802.11/dcn/21/11-21-0727-25-000m-revme-phy-comments.xls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84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924EE8-7D72-BD07-77E8-A7030296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Motion 118 – MDR Motion</a:t>
            </a:r>
            <a:br>
              <a:rPr lang="en-CA" dirty="0"/>
            </a:br>
            <a:r>
              <a:rPr lang="en-CA" dirty="0"/>
              <a:t>(2023-07-13)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7577DC-2B88-5816-CC6F-B63E52BF7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the changes in the MDR report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https://mentor.ieee.org/802.11/dcn/23/11-23-0717-13-0000-revme-mdr-report.docx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And apply to the </a:t>
            </a:r>
            <a:r>
              <a:rPr lang="en-US" dirty="0" err="1">
                <a:latin typeface="Times New Roman" panose="02020603050405020304" pitchFamily="18" charset="0"/>
              </a:rPr>
              <a:t>TGme</a:t>
            </a:r>
            <a:r>
              <a:rPr lang="en-US" dirty="0">
                <a:latin typeface="Times New Roman" panose="02020603050405020304" pitchFamily="18" charset="0"/>
              </a:rPr>
              <a:t> draft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Moved: Joe Levy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Second: Emily Qi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Result: Unanimous. </a:t>
            </a:r>
            <a:r>
              <a:rPr lang="en-US">
                <a:latin typeface="Times New Roman" panose="02020603050405020304" pitchFamily="18" charset="0"/>
              </a:rPr>
              <a:t>Approved.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8658F6-71D7-71EE-1EC4-4E6A321279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FC0614-F92D-1840-1341-42D9898C7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06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119 – EDITOR1, EDITOR2 CIDs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“Motion-ED1-SA1A”  (18 CIDs), and “Motion-ED1-SA1B”  (3 CIDs) with the exception of CID 6412, on tabs in </a:t>
            </a:r>
            <a:r>
              <a:rPr lang="en-US" altLang="en-US" sz="1800" dirty="0">
                <a:hlinkClick r:id="rId3"/>
              </a:rPr>
              <a:t>https://mentor.ieee.org/802.11/dcn/23/11-23-1743-02-000m-revme-sb1-ed1-ad-hoc-comments.xlsx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ED2-SA1-01” (22 CIDs) and “Motion ED2-SA1-02” (23 CIDs) tab in  </a:t>
            </a:r>
            <a:r>
              <a:rPr lang="en-US" altLang="en-US" sz="1800" dirty="0">
                <a:hlinkClick r:id="rId4"/>
              </a:rPr>
              <a:t>https://mentor.ieee.org/802.11/dcn/23/11-23-1746-02-000m-revme-sa-ballot-1-ed2-ad-hoc-comments.xlsx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22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120 – GEN, MAC, PHY, SEC CIDs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A” tab (5 CIDs), “GEN Motion B” (7 </a:t>
            </a:r>
            <a:r>
              <a:rPr lang="en-US" altLang="en-US" sz="1600"/>
              <a:t>CIDs) and “GEN Motion C” (4 CIDs) </a:t>
            </a:r>
            <a:r>
              <a:rPr lang="en-US" altLang="en-US" sz="1600" dirty="0"/>
              <a:t>in </a:t>
            </a:r>
            <a:r>
              <a:rPr lang="en-US" altLang="en-US" sz="1600" dirty="0">
                <a:hlinkClick r:id="rId3"/>
              </a:rPr>
              <a:t>https://mentor.ieee.org/802.11/dcn/23/11-23-1768-02-000m-revme-gen-ad-hoc-comments-on-sb.xlsx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MAC-BI” tabs (6 CIDs), in </a:t>
            </a:r>
            <a:r>
              <a:rPr lang="en-US" altLang="en-US" sz="1600" dirty="0">
                <a:hlinkClick r:id="rId4"/>
              </a:rPr>
              <a:t>https://mentor.ieee.org/802.11/dcn/23/11-23-2032-02-000m-revme-mac-sa-comments.xls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1” tab (16 CIDs) in </a:t>
            </a:r>
            <a:r>
              <a:rPr lang="en-US" altLang="en-US" sz="1600" dirty="0">
                <a:hlinkClick r:id="rId5"/>
              </a:rPr>
              <a:t>https://mentor.ieee.org/802.11/dcn/21/11-21-0727-27-000m-revme-phy-comments.xls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 Motion A” tab (1 CID) in  </a:t>
            </a:r>
            <a:r>
              <a:rPr lang="en-US" altLang="en-US" sz="1600" dirty="0">
                <a:hlinkClick r:id="rId6"/>
              </a:rPr>
              <a:t>https://mentor.ieee.org/802.11/dcn/23/11-23-1755-01-000m-revme-sa-0-sec-adhoc-comments.xlsx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&lt;&gt;. &lt;&gt;.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63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121 – CID 6412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6412 on the “Motion-ED1-SA1B” tab in </a:t>
            </a:r>
            <a:r>
              <a:rPr lang="en-US" altLang="en-US" sz="2800" dirty="0">
                <a:hlinkClick r:id="rId3"/>
              </a:rPr>
              <a:t>https://mentor.ieee.org/802.11/dcn/23/11-23-1743-02-000m-revme-sb1-ed1-ad-hoc-comments.xlsx</a:t>
            </a:r>
            <a:r>
              <a:rPr lang="en-US" altLang="en-US" sz="2800" dirty="0"/>
              <a:t>,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0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113281</TotalTime>
  <Words>4801</Words>
  <Application>Microsoft Office PowerPoint</Application>
  <PresentationFormat>Widescreen</PresentationFormat>
  <Paragraphs>613</Paragraphs>
  <Slides>32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  <vt:lpstr>Motion 99 – EDITOR1, EDITOR2 CIDs (2023-03-16)</vt:lpstr>
      <vt:lpstr>Motion 100 – GEN, MAC, PHY, SEC CIDs (2023-03-16)</vt:lpstr>
      <vt:lpstr>Motion 101  – CID 3757 (MAC) (2023-03-16)</vt:lpstr>
      <vt:lpstr>Motion 102  – S1G 1024 QAM (2023-03-16)</vt:lpstr>
      <vt:lpstr>Motion 103  – Protected Password Identifiers (2023-03-16)</vt:lpstr>
      <vt:lpstr>Motion 104 – Insufficient Details CIDs (2023-03-16)</vt:lpstr>
      <vt:lpstr>Motion 105 – More work Required CIDs (2023-03-16)</vt:lpstr>
      <vt:lpstr>Motion 106 – EDITOR1, EDITOR2 CIDs (2023-05-18)</vt:lpstr>
      <vt:lpstr>Motion 107 – GEN, MAC, PHY, SEC CIDs (2023-05-18)</vt:lpstr>
      <vt:lpstr>Motion 108  – CID 4410 (MAC) (2023-05-18)</vt:lpstr>
      <vt:lpstr>Motion 109  – CID 4372 and 4003 (MAC) (2023-05-18)</vt:lpstr>
      <vt:lpstr>Motion 110 – EDITOR1, EDITOR2 CIDs (2023-06-16)</vt:lpstr>
      <vt:lpstr>Motion 111 – GEN, MAC, PHY, SEC CIDs (2023-06-16)</vt:lpstr>
      <vt:lpstr>Motion 112  – CID 4069 (MAC) (2023-06-16)</vt:lpstr>
      <vt:lpstr>Motion 113  – CID 4312, and 4198 (MAC) (2023-06-16)</vt:lpstr>
      <vt:lpstr>Motion 114 – EDITOR1, EDITOR2 CIDs (2023-07-13)</vt:lpstr>
      <vt:lpstr>Motion 115 – GEN, MAC, PHY, SEC CIDs (2023-07-13)</vt:lpstr>
      <vt:lpstr>Motion 116 – Insufficient Details CIDs (2023-07-13)</vt:lpstr>
      <vt:lpstr>Motion 117 – More work Required CIDs (2023-07-13)</vt:lpstr>
      <vt:lpstr>Motion 118 – MDR Motion (2023-07-13)</vt:lpstr>
      <vt:lpstr>Motion 119 – EDITOR1, EDITOR2 CIDs (2023-11-16)</vt:lpstr>
      <vt:lpstr>Motion 120 – GEN, MAC, PHY, SEC CIDs (2023-11-16)</vt:lpstr>
      <vt:lpstr>Motion 121 – CID 6412 (2023-11-16)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4645</cp:revision>
  <cp:lastPrinted>2014-11-04T15:04:57Z</cp:lastPrinted>
  <dcterms:created xsi:type="dcterms:W3CDTF">2007-04-17T18:10:23Z</dcterms:created>
  <dcterms:modified xsi:type="dcterms:W3CDTF">2023-11-16T21:45:39Z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