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CE21E-1240-40A4-B207-EB8D93256507}" v="25" dt="2023-03-16T21:15:04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0" autoAdjust="0"/>
    <p:restoredTop sz="89250" autoAdjust="0"/>
  </p:normalViewPr>
  <p:slideViewPr>
    <p:cSldViewPr>
      <p:cViewPr varScale="1">
        <p:scale>
          <a:sx n="71" d="100"/>
          <a:sy n="71" d="100"/>
        </p:scale>
        <p:origin x="528" y="31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87BCE21E-1240-40A4-B207-EB8D93256507}"/>
    <pc:docChg chg="custSel addSld modSld sldOrd modMainMaster">
      <pc:chgData name="Mike Montemurro" userId="40c20c913ca7511e" providerId="LiveId" clId="{87BCE21E-1240-40A4-B207-EB8D93256507}" dt="2023-03-16T21:21:51.627" v="857" actId="20577"/>
      <pc:docMkLst>
        <pc:docMk/>
      </pc:docMkLst>
      <pc:sldChg chg="modSp mod">
        <pc:chgData name="Mike Montemurro" userId="40c20c913ca7511e" providerId="LiveId" clId="{87BCE21E-1240-40A4-B207-EB8D93256507}" dt="2023-03-15T13:09:48.654" v="3" actId="20577"/>
        <pc:sldMkLst>
          <pc:docMk/>
          <pc:sldMk cId="2822743645" sldId="850"/>
        </pc:sldMkLst>
        <pc:spChg chg="mod">
          <ac:chgData name="Mike Montemurro" userId="40c20c913ca7511e" providerId="LiveId" clId="{87BCE21E-1240-40A4-B207-EB8D93256507}" dt="2023-03-15T13:09:48.654" v="3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87BCE21E-1240-40A4-B207-EB8D93256507}" dt="2023-03-16T21:21:27.469" v="852" actId="20577"/>
        <pc:sldMkLst>
          <pc:docMk/>
          <pc:sldMk cId="771715125" sldId="937"/>
        </pc:sldMkLst>
        <pc:spChg chg="mod">
          <ac:chgData name="Mike Montemurro" userId="40c20c913ca7511e" providerId="LiveId" clId="{87BCE21E-1240-40A4-B207-EB8D93256507}" dt="2023-03-16T18:34:46.644" v="580" actId="20577"/>
          <ac:spMkLst>
            <pc:docMk/>
            <pc:sldMk cId="771715125" sldId="937"/>
            <ac:spMk id="9222" creationId="{00000000-0000-0000-0000-000000000000}"/>
          </ac:spMkLst>
        </pc:spChg>
        <pc:spChg chg="mod">
          <ac:chgData name="Mike Montemurro" userId="40c20c913ca7511e" providerId="LiveId" clId="{87BCE21E-1240-40A4-B207-EB8D93256507}" dt="2023-03-16T21:21:27.469" v="852" actId="20577"/>
          <ac:spMkLst>
            <pc:docMk/>
            <pc:sldMk cId="771715125" sldId="93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87BCE21E-1240-40A4-B207-EB8D93256507}" dt="2023-03-16T21:13:51.892" v="602" actId="20577"/>
        <pc:sldMkLst>
          <pc:docMk/>
          <pc:sldMk cId="3551841316" sldId="950"/>
        </pc:sldMkLst>
        <pc:spChg chg="mod">
          <ac:chgData name="Mike Montemurro" userId="40c20c913ca7511e" providerId="LiveId" clId="{87BCE21E-1240-40A4-B207-EB8D93256507}" dt="2023-03-15T13:28:15.952" v="222" actId="20577"/>
          <ac:spMkLst>
            <pc:docMk/>
            <pc:sldMk cId="3551841316" sldId="950"/>
            <ac:spMk id="9222" creationId="{00000000-0000-0000-0000-000000000000}"/>
          </ac:spMkLst>
        </pc:spChg>
        <pc:spChg chg="mod">
          <ac:chgData name="Mike Montemurro" userId="40c20c913ca7511e" providerId="LiveId" clId="{87BCE21E-1240-40A4-B207-EB8D93256507}" dt="2023-03-16T21:13:51.892" v="602" actId="20577"/>
          <ac:spMkLst>
            <pc:docMk/>
            <pc:sldMk cId="3551841316" sldId="95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87BCE21E-1240-40A4-B207-EB8D93256507}" dt="2023-03-16T21:20:35.471" v="827" actId="20577"/>
        <pc:sldMkLst>
          <pc:docMk/>
          <pc:sldMk cId="345195397" sldId="951"/>
        </pc:sldMkLst>
        <pc:spChg chg="mod">
          <ac:chgData name="Mike Montemurro" userId="40c20c913ca7511e" providerId="LiveId" clId="{87BCE21E-1240-40A4-B207-EB8D93256507}" dt="2023-03-15T13:28:05.517" v="218" actId="20577"/>
          <ac:spMkLst>
            <pc:docMk/>
            <pc:sldMk cId="345195397" sldId="951"/>
            <ac:spMk id="9222" creationId="{00000000-0000-0000-0000-000000000000}"/>
          </ac:spMkLst>
        </pc:spChg>
        <pc:spChg chg="mod">
          <ac:chgData name="Mike Montemurro" userId="40c20c913ca7511e" providerId="LiveId" clId="{87BCE21E-1240-40A4-B207-EB8D93256507}" dt="2023-03-16T21:20:35.471" v="827" actId="20577"/>
          <ac:spMkLst>
            <pc:docMk/>
            <pc:sldMk cId="345195397" sldId="951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87BCE21E-1240-40A4-B207-EB8D93256507}" dt="2023-03-16T18:34:27.209" v="576" actId="20577"/>
        <pc:sldMkLst>
          <pc:docMk/>
          <pc:sldMk cId="74858582" sldId="952"/>
        </pc:sldMkLst>
        <pc:spChg chg="mod">
          <ac:chgData name="Mike Montemurro" userId="40c20c913ca7511e" providerId="LiveId" clId="{87BCE21E-1240-40A4-B207-EB8D93256507}" dt="2023-03-16T18:34:27.209" v="576" actId="20577"/>
          <ac:spMkLst>
            <pc:docMk/>
            <pc:sldMk cId="74858582" sldId="952"/>
            <ac:spMk id="9222" creationId="{00000000-0000-0000-0000-000000000000}"/>
          </ac:spMkLst>
        </pc:spChg>
        <pc:spChg chg="mod">
          <ac:chgData name="Mike Montemurro" userId="40c20c913ca7511e" providerId="LiveId" clId="{87BCE21E-1240-40A4-B207-EB8D93256507}" dt="2023-03-15T13:26:39.802" v="172" actId="20577"/>
          <ac:spMkLst>
            <pc:docMk/>
            <pc:sldMk cId="74858582" sldId="952"/>
            <ac:spMk id="9223" creationId="{00000000-0000-0000-0000-000000000000}"/>
          </ac:spMkLst>
        </pc:spChg>
      </pc:sldChg>
      <pc:sldChg chg="modSp mod ord">
        <pc:chgData name="Mike Montemurro" userId="40c20c913ca7511e" providerId="LiveId" clId="{87BCE21E-1240-40A4-B207-EB8D93256507}" dt="2023-03-16T18:34:41.119" v="578" actId="20577"/>
        <pc:sldMkLst>
          <pc:docMk/>
          <pc:sldMk cId="3218943659" sldId="953"/>
        </pc:sldMkLst>
        <pc:spChg chg="mod">
          <ac:chgData name="Mike Montemurro" userId="40c20c913ca7511e" providerId="LiveId" clId="{87BCE21E-1240-40A4-B207-EB8D93256507}" dt="2023-03-16T18:34:41.119" v="578" actId="20577"/>
          <ac:spMkLst>
            <pc:docMk/>
            <pc:sldMk cId="3218943659" sldId="953"/>
            <ac:spMk id="9222" creationId="{00000000-0000-0000-0000-000000000000}"/>
          </ac:spMkLst>
        </pc:spChg>
        <pc:spChg chg="mod">
          <ac:chgData name="Mike Montemurro" userId="40c20c913ca7511e" providerId="LiveId" clId="{87BCE21E-1240-40A4-B207-EB8D93256507}" dt="2023-03-15T13:27:33.180" v="206" actId="20577"/>
          <ac:spMkLst>
            <pc:docMk/>
            <pc:sldMk cId="3218943659" sldId="95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87BCE21E-1240-40A4-B207-EB8D93256507}" dt="2023-03-16T21:21:51.627" v="857" actId="20577"/>
        <pc:sldMkLst>
          <pc:docMk/>
          <pc:sldMk cId="3384251921" sldId="954"/>
        </pc:sldMkLst>
        <pc:spChg chg="mod">
          <ac:chgData name="Mike Montemurro" userId="40c20c913ca7511e" providerId="LiveId" clId="{87BCE21E-1240-40A4-B207-EB8D93256507}" dt="2023-03-16T18:34:51.186" v="582" actId="20577"/>
          <ac:spMkLst>
            <pc:docMk/>
            <pc:sldMk cId="3384251921" sldId="954"/>
            <ac:spMk id="9222" creationId="{00000000-0000-0000-0000-000000000000}"/>
          </ac:spMkLst>
        </pc:spChg>
        <pc:spChg chg="mod">
          <ac:chgData name="Mike Montemurro" userId="40c20c913ca7511e" providerId="LiveId" clId="{87BCE21E-1240-40A4-B207-EB8D93256507}" dt="2023-03-16T21:21:51.627" v="857" actId="20577"/>
          <ac:spMkLst>
            <pc:docMk/>
            <pc:sldMk cId="3384251921" sldId="954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87BCE21E-1240-40A4-B207-EB8D93256507}" dt="2023-03-16T21:18:29.946" v="756" actId="20577"/>
        <pc:sldMkLst>
          <pc:docMk/>
          <pc:sldMk cId="2852231568" sldId="955"/>
        </pc:sldMkLst>
        <pc:spChg chg="mod">
          <ac:chgData name="Mike Montemurro" userId="40c20c913ca7511e" providerId="LiveId" clId="{87BCE21E-1240-40A4-B207-EB8D93256507}" dt="2023-03-16T21:18:17.459" v="748" actId="20577"/>
          <ac:spMkLst>
            <pc:docMk/>
            <pc:sldMk cId="2852231568" sldId="955"/>
            <ac:spMk id="9222" creationId="{00000000-0000-0000-0000-000000000000}"/>
          </ac:spMkLst>
        </pc:spChg>
        <pc:spChg chg="mod">
          <ac:chgData name="Mike Montemurro" userId="40c20c913ca7511e" providerId="LiveId" clId="{87BCE21E-1240-40A4-B207-EB8D93256507}" dt="2023-03-16T21:18:29.946" v="756" actId="20577"/>
          <ac:spMkLst>
            <pc:docMk/>
            <pc:sldMk cId="2852231568" sldId="955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87BCE21E-1240-40A4-B207-EB8D93256507}" dt="2023-03-15T13:10:36.644" v="16" actId="20577"/>
        <pc:sldMasterMkLst>
          <pc:docMk/>
          <pc:sldMasterMk cId="0" sldId="2147483648"/>
        </pc:sldMasterMkLst>
        <pc:spChg chg="mod">
          <ac:chgData name="Mike Montemurro" userId="40c20c913ca7511e" providerId="LiveId" clId="{87BCE21E-1240-40A4-B207-EB8D93256507}" dt="2023-03-15T13:10:29.807" v="1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87BCE21E-1240-40A4-B207-EB8D93256507}" dt="2023-03-15T13:10:36.644" v="1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2023-03-16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MAC-3757”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&lt;&gt;.  &lt;&gt;.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CRC reviewed the comment and agreed that a submission was required with more detailed or updated editing instructions. In the opinion of the CRC, the current Proposed Change does not propose sufficient detail to implement a change to address the comment. No updated submission has been reviewed with the CRC.”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112730</TotalTime>
  <Words>2289</Words>
  <Application>Microsoft Office PowerPoint</Application>
  <PresentationFormat>Widescreen</PresentationFormat>
  <Paragraphs>304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4637</cp:revision>
  <cp:lastPrinted>2014-11-04T15:04:57Z</cp:lastPrinted>
  <dcterms:created xsi:type="dcterms:W3CDTF">2007-04-17T18:10:23Z</dcterms:created>
  <dcterms:modified xsi:type="dcterms:W3CDTF">2023-03-16T21:21:54Z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