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850" r:id="rId2"/>
    <p:sldId id="851" r:id="rId3"/>
    <p:sldId id="895" r:id="rId4"/>
    <p:sldId id="879" r:id="rId5"/>
    <p:sldId id="943" r:id="rId6"/>
    <p:sldId id="946" r:id="rId7"/>
    <p:sldId id="947" r:id="rId8"/>
    <p:sldId id="948" r:id="rId9"/>
    <p:sldId id="949" r:id="rId10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FE7571-C873-4DEA-B855-E32A36A3D0A1}">
          <p14:sldIdLst>
            <p14:sldId id="850"/>
            <p14:sldId id="851"/>
          </p14:sldIdLst>
        </p14:section>
        <p14:section name="Untitled Section" id="{81441D95-A017-4A3D-8256-78B00FBC397B}">
          <p14:sldIdLst>
            <p14:sldId id="895"/>
            <p14:sldId id="879"/>
            <p14:sldId id="943"/>
            <p14:sldId id="946"/>
            <p14:sldId id="947"/>
            <p14:sldId id="948"/>
            <p14:sldId id="949"/>
          </p14:sldIdLst>
        </p14:section>
        <p14:section name="Untitled Section" id="{785FCC10-6561-4604-AB95-6417B3A9F74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10" autoAdjust="0"/>
    <p:restoredTop sz="89250" autoAdjust="0"/>
  </p:normalViewPr>
  <p:slideViewPr>
    <p:cSldViewPr>
      <p:cViewPr varScale="1">
        <p:scale>
          <a:sx n="68" d="100"/>
          <a:sy n="68" d="100"/>
        </p:scale>
        <p:origin x="400" y="68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ontemurro" userId="40c20c913ca7511e" providerId="LiveId" clId="{612AAAF2-F99D-4BE1-92FA-72ECDFD88BE4}"/>
    <pc:docChg chg="modSld modMainMaster">
      <pc:chgData name="Mike Montemurro" userId="40c20c913ca7511e" providerId="LiveId" clId="{612AAAF2-F99D-4BE1-92FA-72ECDFD88BE4}" dt="2023-02-17T15:18:37.911" v="186" actId="20577"/>
      <pc:docMkLst>
        <pc:docMk/>
      </pc:docMkLst>
      <pc:sldChg chg="modSp mod">
        <pc:chgData name="Mike Montemurro" userId="40c20c913ca7511e" providerId="LiveId" clId="{612AAAF2-F99D-4BE1-92FA-72ECDFD88BE4}" dt="2023-02-17T15:18:37.911" v="186" actId="20577"/>
        <pc:sldMkLst>
          <pc:docMk/>
          <pc:sldMk cId="2822743645" sldId="850"/>
        </pc:sldMkLst>
        <pc:spChg chg="mod">
          <ac:chgData name="Mike Montemurro" userId="40c20c913ca7511e" providerId="LiveId" clId="{612AAAF2-F99D-4BE1-92FA-72ECDFD88BE4}" dt="2023-02-17T15:18:37.911" v="186" actId="20577"/>
          <ac:spMkLst>
            <pc:docMk/>
            <pc:sldMk cId="2822743645" sldId="850"/>
            <ac:spMk id="5" creationId="{5C289E12-1085-4168-A398-0F7249308ABA}"/>
          </ac:spMkLst>
        </pc:spChg>
      </pc:sldChg>
      <pc:sldChg chg="modSp mod">
        <pc:chgData name="Mike Montemurro" userId="40c20c913ca7511e" providerId="LiveId" clId="{612AAAF2-F99D-4BE1-92FA-72ECDFD88BE4}" dt="2023-02-17T15:09:54.329" v="74" actId="20577"/>
        <pc:sldMkLst>
          <pc:docMk/>
          <pc:sldMk cId="2111604654" sldId="947"/>
        </pc:sldMkLst>
        <pc:spChg chg="mod">
          <ac:chgData name="Mike Montemurro" userId="40c20c913ca7511e" providerId="LiveId" clId="{612AAAF2-F99D-4BE1-92FA-72ECDFD88BE4}" dt="2023-02-17T15:09:54.329" v="74" actId="20577"/>
          <ac:spMkLst>
            <pc:docMk/>
            <pc:sldMk cId="2111604654" sldId="947"/>
            <ac:spMk id="9223" creationId="{00000000-0000-0000-0000-000000000000}"/>
          </ac:spMkLst>
        </pc:spChg>
      </pc:sldChg>
      <pc:sldChg chg="modSp mod">
        <pc:chgData name="Mike Montemurro" userId="40c20c913ca7511e" providerId="LiveId" clId="{612AAAF2-F99D-4BE1-92FA-72ECDFD88BE4}" dt="2023-02-17T15:12:53.975" v="131" actId="20577"/>
        <pc:sldMkLst>
          <pc:docMk/>
          <pc:sldMk cId="3896857545" sldId="948"/>
        </pc:sldMkLst>
        <pc:spChg chg="mod">
          <ac:chgData name="Mike Montemurro" userId="40c20c913ca7511e" providerId="LiveId" clId="{612AAAF2-F99D-4BE1-92FA-72ECDFD88BE4}" dt="2023-02-17T15:12:53.975" v="131" actId="20577"/>
          <ac:spMkLst>
            <pc:docMk/>
            <pc:sldMk cId="3896857545" sldId="948"/>
            <ac:spMk id="9223" creationId="{00000000-0000-0000-0000-000000000000}"/>
          </ac:spMkLst>
        </pc:spChg>
      </pc:sldChg>
      <pc:sldChg chg="modSp mod">
        <pc:chgData name="Mike Montemurro" userId="40c20c913ca7511e" providerId="LiveId" clId="{612AAAF2-F99D-4BE1-92FA-72ECDFD88BE4}" dt="2023-02-17T15:14:48.155" v="180" actId="20577"/>
        <pc:sldMkLst>
          <pc:docMk/>
          <pc:sldMk cId="935086086" sldId="949"/>
        </pc:sldMkLst>
        <pc:spChg chg="mod">
          <ac:chgData name="Mike Montemurro" userId="40c20c913ca7511e" providerId="LiveId" clId="{612AAAF2-F99D-4BE1-92FA-72ECDFD88BE4}" dt="2023-02-17T15:14:48.155" v="180" actId="20577"/>
          <ac:spMkLst>
            <pc:docMk/>
            <pc:sldMk cId="935086086" sldId="949"/>
            <ac:spMk id="9223" creationId="{00000000-0000-0000-0000-000000000000}"/>
          </ac:spMkLst>
        </pc:spChg>
      </pc:sldChg>
      <pc:sldMasterChg chg="modSp mod">
        <pc:chgData name="Mike Montemurro" userId="40c20c913ca7511e" providerId="LiveId" clId="{612AAAF2-F99D-4BE1-92FA-72ECDFD88BE4}" dt="2023-02-17T15:17:19.026" v="182" actId="20577"/>
        <pc:sldMasterMkLst>
          <pc:docMk/>
          <pc:sldMasterMk cId="0" sldId="2147483648"/>
        </pc:sldMasterMkLst>
        <pc:spChg chg="mod">
          <ac:chgData name="Mike Montemurro" userId="40c20c913ca7511e" providerId="LiveId" clId="{612AAAF2-F99D-4BE1-92FA-72ECDFD88BE4}" dt="2023-02-17T15:17:19.026" v="182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1120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06043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9028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779251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305500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508731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17272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7381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94585" y="304027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802.11-23/</a:t>
            </a:r>
            <a:r>
              <a:rPr lang="en-US" altLang="zh-CN" sz="1800" b="1" dirty="0"/>
              <a:t>0024</a:t>
            </a:r>
            <a:r>
              <a:rPr lang="en-US" altLang="en-US" sz="1800" b="1" dirty="0"/>
              <a:t>r3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51296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/>
              <a:t>Motions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145552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February 2023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976-03-000m-revme-wg-lb270-editor1-ad-hoc-comments.xls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ntor.ieee.org/802.11/dcn/22/11-22-1971-05-000m-revme-editor2-ad-hoc-comments-on-lb270.xlsx" TargetMode="External"/><Relationship Id="rId4" Type="http://schemas.openxmlformats.org/officeDocument/2006/relationships/hyperlink" Target="https://mentor.ieee.org/802.11/dcn/22/11-22-2072-03-000m-proposed-resolution-for-revme-lb270-editor1-ad-hoc-comments.docx)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2/11-22-2020-03-000m-revme-lb270-sec-adhoc-comments.xlsx" TargetMode="External"/><Relationship Id="rId5" Type="http://schemas.openxmlformats.org/officeDocument/2006/relationships/hyperlink" Target="https://mentor.ieee.org/802.11/dcn/21/11-21-0727-20-000m-revme-phy-comments.xls" TargetMode="External"/><Relationship Id="rId4" Type="http://schemas.openxmlformats.org/officeDocument/2006/relationships/hyperlink" Target="https://mentor.ieee.org/802.11/dcn/21/11-21-0793-08-000m-revme-mac-comments.xl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2020-03-000m-revme-lb270-sec-adhoc-comments.xls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976-03-000m-revme-wg-lb270-editor1-ad-hoc-comments.xls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2/11-22-1971-05-000m-revme-editor2-ad-hoc-comments-on-lb270.xlsx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2016-06-000m-revme-gen-ad-hoc-comments-on-lb270.xls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2/11-22-2020-04-000m-revme-lb270-sec-adhoc-comments.xlsx" TargetMode="External"/><Relationship Id="rId5" Type="http://schemas.openxmlformats.org/officeDocument/2006/relationships/hyperlink" Target="https://mentor.ieee.org/802.11/dcn/21/11-21-0727-20-000m-revme-phy-comments.xls" TargetMode="External"/><Relationship Id="rId4" Type="http://schemas.openxmlformats.org/officeDocument/2006/relationships/hyperlink" Target="https://mentor.ieee.org/802.11/dcn/21/11-21-0793-35-000m-revme-mac-comments.xls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5E50707-98ED-4145-A9F6-065F4ABFF8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F4FC0A-8470-4D50-BF11-A989BDCF2C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7F8E238-240A-4782-BD7C-888A610FFE0E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685800"/>
            <a:ext cx="79248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kern="0" dirty="0" err="1"/>
              <a:t>REVme</a:t>
            </a:r>
            <a:r>
              <a:rPr lang="en-US" altLang="en-US" kern="0" dirty="0"/>
              <a:t> Motions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C289E12-1085-4168-A398-0F7249308ABA}"/>
              </a:ext>
            </a:extLst>
          </p:cNvPr>
          <p:cNvSpPr txBox="1">
            <a:spLocks noChangeArrowheads="1"/>
          </p:cNvSpPr>
          <p:nvPr/>
        </p:nvSpPr>
        <p:spPr>
          <a:xfrm>
            <a:off x="1982788" y="1241571"/>
            <a:ext cx="7772400" cy="381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2023-02-17</a:t>
            </a:r>
          </a:p>
        </p:txBody>
      </p:sp>
      <p:graphicFrame>
        <p:nvGraphicFramePr>
          <p:cNvPr id="6" name="Object 11">
            <a:extLst>
              <a:ext uri="{FF2B5EF4-FFF2-40B4-BE49-F238E27FC236}">
                <a16:creationId xmlns:a16="http://schemas.microsoft.com/office/drawing/2014/main" id="{5DED06DA-EE4D-40C6-9AB6-747267BE28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730753"/>
              </p:ext>
            </p:extLst>
          </p:nvPr>
        </p:nvGraphicFramePr>
        <p:xfrm>
          <a:off x="2047875" y="2274888"/>
          <a:ext cx="8097838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9760" imgH="2544840" progId="Word.Document.8">
                  <p:embed/>
                </p:oleObj>
              </mc:Choice>
              <mc:Fallback>
                <p:oleObj name="Document" r:id="rId3" imgW="8249760" imgH="2544840" progId="Word.Document.8">
                  <p:embed/>
                  <p:pic>
                    <p:nvPicPr>
                      <p:cNvPr id="6" name="Object 11">
                        <a:extLst>
                          <a:ext uri="{FF2B5EF4-FFF2-40B4-BE49-F238E27FC236}">
                            <a16:creationId xmlns:a16="http://schemas.microsoft.com/office/drawing/2014/main" id="{5DED06DA-EE4D-40C6-9AB6-747267BE28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75" y="2274888"/>
                        <a:ext cx="8097838" cy="250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2">
            <a:extLst>
              <a:ext uri="{FF2B5EF4-FFF2-40B4-BE49-F238E27FC236}">
                <a16:creationId xmlns:a16="http://schemas.microsoft.com/office/drawing/2014/main" id="{8E041250-97D7-46D2-AEEC-E733E6175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822743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8C5802-0D60-46E2-A811-3DDD2A430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Abstract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3CB10D-55A8-4529-BEDD-F608F8F8F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This document contains motions for </a:t>
            </a:r>
            <a:r>
              <a:rPr lang="en-US" altLang="en-US" dirty="0" err="1"/>
              <a:t>REVme</a:t>
            </a:r>
            <a:r>
              <a:rPr lang="en-US" altLang="en-US" dirty="0"/>
              <a:t> </a:t>
            </a:r>
            <a:r>
              <a:rPr lang="en-US" altLang="en-US"/>
              <a:t>in 2023</a:t>
            </a:r>
            <a:endParaRPr lang="en-CA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02E723-23B8-494B-B023-844FE9E508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2AAB4D-61D0-4EF4-81DA-F406BA500B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082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92 – EDITOR1, EDITOR2 CIDs</a:t>
            </a:r>
            <a:br>
              <a:rPr lang="en-US" altLang="en-US" dirty="0"/>
            </a:br>
            <a:r>
              <a:rPr lang="en-US" altLang="en-US" dirty="0"/>
              <a:t>(2023-01-19)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“Motion-EDITOR1-2B”  (29 CIDs) except CIDs 3167, 3168, 3419 and “Motion-EDITOR1-2C” (3 CIDs) in </a:t>
            </a:r>
            <a:r>
              <a:rPr lang="en-US" altLang="en-US" sz="1800" dirty="0">
                <a:hlinkClick r:id="rId3"/>
              </a:rPr>
              <a:t>https://mentor.ieee.org/802.11/dcn/22/11-22-1976-03-000m-revme-wg-lb270-editor1-ad-hoc-comments.xlsx</a:t>
            </a:r>
            <a:r>
              <a:rPr lang="en-US" altLang="en-US" sz="1800" dirty="0"/>
              <a:t> with CID 3775 updated to include the CID number in the resolution,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And with CID 3430, insert at the beginning of the resolution, the following “Incorporate the “Proposed Resolution” for CID 3428 in doc 11-22/2072r3 (</a:t>
            </a:r>
            <a:r>
              <a:rPr lang="en-US" altLang="en-US" sz="1800" dirty="0">
                <a:hlinkClick r:id="rId4"/>
              </a:rPr>
              <a:t>https://mentor.ieee.org/802.11/dcn/22/11-22-2072-03-000m-proposed-resolution-for-revme-lb270-editor1-ad-hoc-comments.docx)</a:t>
            </a:r>
            <a:r>
              <a:rPr lang="en-US" altLang="en-US" sz="1800" dirty="0"/>
              <a:t>. Note to Editor”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ED2-270-05” (13 CIDs) in  </a:t>
            </a:r>
            <a:r>
              <a:rPr lang="en-US" altLang="en-US" sz="1800" dirty="0">
                <a:hlinkClick r:id="rId5"/>
              </a:rPr>
              <a:t>https://mentor.ieee.org/802.11/dcn/22/11-22-1971-05-000m-revme-editor2-ad-hoc-comments-on-lb270.xlsx</a:t>
            </a:r>
            <a:r>
              <a:rPr lang="en-US" altLang="en-US" sz="1800" dirty="0"/>
              <a:t> 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Emily Qi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866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93 – GEN, MAC, PHY, SEC CIDs</a:t>
            </a:r>
            <a:br>
              <a:rPr lang="en-US" altLang="en-US" dirty="0"/>
            </a:br>
            <a:r>
              <a:rPr lang="en-US" altLang="en-US" dirty="0"/>
              <a:t>(2023-01-19)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"GEN Motion C" (11 CIDs) in </a:t>
            </a:r>
            <a:r>
              <a:rPr lang="en-US" altLang="en-US" sz="1800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MAC-BA” tabs (15 CIDs) in </a:t>
            </a:r>
            <a:r>
              <a:rPr lang="en-US" altLang="en-US" sz="1800" dirty="0">
                <a:hlinkClick r:id="rId4"/>
              </a:rPr>
              <a:t>https://mentor.ieee.org/802.11/dcn/21/11-21-0793-33-000m-revme-mac-comments.xls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O” tab (18 CIDs) in </a:t>
            </a:r>
            <a:r>
              <a:rPr lang="en-US" altLang="en-US" sz="1800" dirty="0">
                <a:hlinkClick r:id="rId5"/>
              </a:rPr>
              <a:t>https://mentor.ieee.org/802.11/dcn/21/11-21-0727-20-000m-revme-phy-comments.xls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H” tab (1 CID) in  </a:t>
            </a:r>
            <a:r>
              <a:rPr lang="en-US" altLang="en-US" sz="1800" dirty="0">
                <a:hlinkClick r:id="rId6"/>
              </a:rPr>
              <a:t>https://mentor.ieee.org/802.11/dcn/22/11-22-2020-03-000m-revme-lb270-sec-adhoc-comments.xlsx</a:t>
            </a:r>
            <a:r>
              <a:rPr lang="en-US" altLang="en-US" sz="1800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Jon Rosdahl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141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94  – WEP CIDs</a:t>
            </a:r>
            <a:br>
              <a:rPr lang="en-US" altLang="en-US" dirty="0"/>
            </a:br>
            <a:r>
              <a:rPr lang="en-US" altLang="en-US" dirty="0"/>
              <a:t>(2023-01-19)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on the “Security Motion WEP” tab (8 CIDs) in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b="1" dirty="0">
                <a:hlinkClick r:id="rId3"/>
              </a:rPr>
              <a:t>https://mentor.ieee.org/802.11/dcn/22/11-22-2020-03-000m-revme-lb270-sec-adhoc-comments.xlsx</a:t>
            </a:r>
            <a:r>
              <a:rPr lang="en-US" altLang="en-US" sz="2800" b="1" dirty="0"/>
              <a:t>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Mark Rison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Approved. </a:t>
            </a:r>
            <a:endParaRPr lang="en-US" altLang="en-US" sz="28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098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95  – Related to CID 3069 </a:t>
            </a:r>
            <a:br>
              <a:rPr lang="en-US" altLang="en-US" dirty="0"/>
            </a:br>
            <a:r>
              <a:rPr lang="en-US" altLang="en-US" dirty="0"/>
              <a:t>(2023-01-19)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To be consistent with the resolution to CID 3069, instruct the editor to change </a:t>
            </a:r>
            <a:r>
              <a:rPr lang="en-US" altLang="en-US" sz="2800" b="1" dirty="0"/>
              <a:t>"constellation symbols" to "constellations“ at  4603.62 (relative to D2.0).</a:t>
            </a:r>
            <a:br>
              <a:rPr lang="en-US" altLang="en-US" sz="2800" b="1" dirty="0"/>
            </a:br>
            <a:endParaRPr lang="en-US" altLang="en-US" sz="28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Mark Rison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</a:t>
            </a:r>
            <a:r>
              <a:rPr lang="en-US" altLang="en-US" sz="2800"/>
              <a:t>Approved.</a:t>
            </a:r>
            <a:endParaRPr lang="en-US" altLang="en-US" sz="14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769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96 – EDITOR1, EDITOR2 CIDs</a:t>
            </a:r>
            <a:br>
              <a:rPr lang="en-US" altLang="en-US" dirty="0"/>
            </a:br>
            <a:r>
              <a:rPr lang="en-US" altLang="en-US" dirty="0"/>
              <a:t>(2023-02-17)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“MOTION-EDITOR1-2D”  (2 CIDs) in </a:t>
            </a:r>
            <a:r>
              <a:rPr lang="en-US" altLang="en-US" sz="1800" dirty="0">
                <a:hlinkClick r:id="rId3"/>
              </a:rPr>
              <a:t>https://mentor.ieee.org/802.11/dcn/22/11-22-1976-04-000m-revme-wg-lb270-editor1-ad-hoc-comments.xlsx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ED2-270-06” (2 CIDs) in  </a:t>
            </a:r>
            <a:r>
              <a:rPr lang="en-US" altLang="en-US" sz="1800" dirty="0">
                <a:hlinkClick r:id="rId4"/>
              </a:rPr>
              <a:t>https://mentor.ieee.org/802.11/dcn/22/11-22-1971-07-000m-revme-editor2-ad-hoc-comments-on-lb270.xlsx</a:t>
            </a:r>
            <a:r>
              <a:rPr lang="en-US" altLang="en-US" sz="1800" dirty="0"/>
              <a:t> 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Emily Qi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604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97 – GEN, MAC, PHY, SEC CIDs</a:t>
            </a:r>
            <a:br>
              <a:rPr lang="en-US" altLang="en-US" dirty="0"/>
            </a:br>
            <a:r>
              <a:rPr lang="en-US" altLang="en-US" dirty="0"/>
              <a:t>(2023-02-17)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"GEN Motion D" (13 CIDs) in </a:t>
            </a:r>
            <a:r>
              <a:rPr lang="en-US" altLang="en-US" sz="1800" dirty="0">
                <a:hlinkClick r:id="rId3"/>
              </a:rPr>
              <a:t>https://mentor.ieee.org/802.11/dcn/22/11-22-2016-06-000m-revme-gen-ad-hoc-comments-on-lb270.xlsx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MAC-BB” tabs (8 CIDs) with the exception of CID 3508 and CID 3267  in </a:t>
            </a:r>
            <a:r>
              <a:rPr lang="en-US" altLang="en-US" sz="1800" dirty="0">
                <a:hlinkClick r:id="rId4"/>
              </a:rPr>
              <a:t>https://mentor.ieee.org/802.11/dcn/21/11-21-0793-35-000m-revme-mac-comments.xls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P” tab (1 CIDs) in </a:t>
            </a:r>
            <a:r>
              <a:rPr lang="en-US" altLang="en-US" sz="1800" dirty="0">
                <a:hlinkClick r:id="rId5"/>
              </a:rPr>
              <a:t>https://mentor.ieee.org/802.11/dcn/21/11-21-0727-21-000m-revme-phy-comments.xls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I” tab (20 CIDs) in  </a:t>
            </a:r>
            <a:r>
              <a:rPr lang="en-US" altLang="en-US" sz="1800" dirty="0">
                <a:hlinkClick r:id="rId6"/>
              </a:rPr>
              <a:t>https://mentor.ieee.org/802.11/dcn/22/11-22-2020-04-000m-revme-lb270-sec-adhoc-comments.xlsx</a:t>
            </a:r>
            <a:r>
              <a:rPr lang="en-US" altLang="en-US" sz="1800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Jouni Malinen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857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98  – CIDs 3508 and 3267 (MAC)</a:t>
            </a:r>
            <a:br>
              <a:rPr lang="en-US" altLang="en-US" dirty="0"/>
            </a:br>
            <a:r>
              <a:rPr lang="en-US" altLang="en-US" dirty="0"/>
              <a:t>(2023-02-17)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resolution to CIDs 3508 and 3267 as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REVISED. Delete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"If beacon protection is enabled at the non-AP STA, Beacon frames that are received without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BIP protection shall be discarded. A WNM Notification Request frame may be used to report beacon protection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failure."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from the end of 12.5.3.6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14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Add before the final paragraph of 12.6.23, </a:t>
            </a:r>
            <a:r>
              <a:rPr lang="en-US" altLang="en-US" sz="1400" b="1" dirty="0"/>
              <a:t>at 4603.62 (relative to D2.0)</a:t>
            </a:r>
            <a:r>
              <a:rPr lang="en-US" altLang="en-US" sz="1400" dirty="0"/>
              <a:t>, as new paragraphs: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“If beacon protection is enabled at a non-AP STA, the STA shall discard Beacon frames without BIP protection received from its associated AP. The STA may use a WNM Notification Request frame to report beacon protection failure. If beacon protection is enabled at a non-AP STA, the STA should discard broadcast Probe Response frames received from its associated AP.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14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NOTE 1--An EDCA Parameter Set element might need to be retained if the element is not provided in Beacon frames.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>
                <a:highlight>
                  <a:srgbClr val="FFFF00"/>
                </a:highlight>
              </a:rPr>
              <a:t>NOTE 2--A broadcast Probe Response frame might be used as a presence indication.</a:t>
            </a:r>
            <a:r>
              <a:rPr lang="en-US" altLang="en-US" sz="1400" dirty="0"/>
              <a:t>”</a:t>
            </a:r>
            <a:endParaRPr lang="en-US" altLang="en-US" sz="1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And incorporate the text changes into the </a:t>
            </a:r>
            <a:r>
              <a:rPr lang="en-US" altLang="en-US" sz="1800" dirty="0" err="1"/>
              <a:t>TGme</a:t>
            </a:r>
            <a:r>
              <a:rPr lang="en-US" altLang="en-US" sz="1800" dirty="0"/>
              <a:t> draft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Moved: Jouni Malinen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Seconded: Mark Rison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Result: Unanimous. </a:t>
            </a:r>
            <a:r>
              <a:rPr lang="en-US" altLang="en-US" sz="1800" dirty="0" err="1"/>
              <a:t>Appeoved</a:t>
            </a:r>
            <a:r>
              <a:rPr lang="en-US" altLang="en-US" sz="1800" dirty="0"/>
              <a:t>.</a:t>
            </a:r>
            <a:endParaRPr lang="en-US" altLang="en-US" sz="11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08608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112571</TotalTime>
  <Words>1180</Words>
  <Application>Microsoft Office PowerPoint</Application>
  <PresentationFormat>Widescreen</PresentationFormat>
  <Paragraphs>159</Paragraphs>
  <Slides>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802-11-Submission</vt:lpstr>
      <vt:lpstr>Document</vt:lpstr>
      <vt:lpstr>PowerPoint Presentation</vt:lpstr>
      <vt:lpstr>Abstract</vt:lpstr>
      <vt:lpstr>Motion 92 – EDITOR1, EDITOR2 CIDs (2023-01-19)</vt:lpstr>
      <vt:lpstr>Motion 93 – GEN, MAC, PHY, SEC CIDs (2023-01-19)</vt:lpstr>
      <vt:lpstr>Motion 94  – WEP CIDs (2023-01-19)</vt:lpstr>
      <vt:lpstr>Motion 95  – Related to CID 3069  (2023-01-19)</vt:lpstr>
      <vt:lpstr>Motion 96 – EDITOR1, EDITOR2 CIDs (2023-02-17)</vt:lpstr>
      <vt:lpstr>Motion 97 – GEN, MAC, PHY, SEC CIDs (2023-02-17)</vt:lpstr>
      <vt:lpstr>Motion 98  – CIDs 3508 and 3267 (MAC) (2023-02-17)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11-22/0056r11</dc:title>
  <dc:subject>Task Group AY November 2015 Meeting Agenda</dc:subject>
  <dc:creator>"mmontemurro@blackberry.com" &lt;mmontemurro@blackberry.com&gt;</dc:creator>
  <cp:keywords>April 2022</cp:keywords>
  <dc:description/>
  <cp:lastModifiedBy>Mike Montemurro</cp:lastModifiedBy>
  <cp:revision>4636</cp:revision>
  <cp:lastPrinted>2014-11-04T15:04:57Z</cp:lastPrinted>
  <dcterms:created xsi:type="dcterms:W3CDTF">2007-04-17T18:10:23Z</dcterms:created>
  <dcterms:modified xsi:type="dcterms:W3CDTF">2023-02-17T15:18:42Z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(3)MQ280qaauPybJRi62kUpZA41Bfd9s0tKU0L1gHYSXuruirnW+yggUxaM5lwCnXMYFeAu5LmE
EGt+ZYFA0mZ37Ikq5v9LbLZ7CLIpcwEf7a3Wsdc+OXbkMYbd2/pnYTSVvKs98qmWW6bS6wY7
v6zx1BiLMvevH6TxJdaBgHMJBUpTYVEQdkmjnLjxYHHw4HdzjFaoCmaQ+1lE4vsZzyePy9AY
4fn+21KMpWyAaI5gMM</vt:lpwstr>
  </property>
  <property fmtid="{D5CDD505-2E9C-101B-9397-08002B2CF9AE}" pid="27" name="_2015_ms_pID_7253431">
    <vt:lpwstr>MSLji7apc1dElFbOOZh69G3eK9lHGPPDbRohc7vQ0dRHT9QjgefLTK
Z9vWckHJjpkVFbIUJKmjejzu/JTPbbmQtrK9zbv+pb5mzwaJkB4FdR2Z6kkeeKZ8JkmVr1po
fy0xPFuthS93zpBH5HbjKHWMAdPTnHfw7Us5kCrYNMd5ZWipYz6kbw2sD07XbQKcT61BLa+I
ZWXAMy6geR7JLrbZsG3WXhEB6z8Xpxz8VVGC</vt:lpwstr>
  </property>
  <property fmtid="{D5CDD505-2E9C-101B-9397-08002B2CF9AE}" pid="28" name="_2015_ms_pID_7253432">
    <vt:lpwstr>Mw==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1604929863</vt:lpwstr>
  </property>
</Properties>
</file>