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78" r:id="rId4"/>
    <p:sldId id="279" r:id="rId5"/>
    <p:sldId id="280" r:id="rId6"/>
    <p:sldId id="281" r:id="rId7"/>
    <p:sldId id="271" r:id="rId8"/>
    <p:sldId id="276" r:id="rId9"/>
    <p:sldId id="274" r:id="rId10"/>
    <p:sldId id="275" r:id="rId11"/>
    <p:sldId id="26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7" autoAdjust="0"/>
    <p:restoredTop sz="94660"/>
  </p:normalViewPr>
  <p:slideViewPr>
    <p:cSldViewPr>
      <p:cViewPr varScale="1">
        <p:scale>
          <a:sx n="113" d="100"/>
          <a:sy n="113" d="100"/>
        </p:scale>
        <p:origin x="61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Support in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Kiseon Ryu,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23974"/>
              </p:ext>
            </p:extLst>
          </p:nvPr>
        </p:nvGraphicFramePr>
        <p:xfrm>
          <a:off x="738188" y="2389188"/>
          <a:ext cx="10902950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308865" imgH="3791548" progId="Word.Document.8">
                  <p:embed/>
                </p:oleObj>
              </mc:Choice>
              <mc:Fallback>
                <p:oleObj name="Document" r:id="rId3" imgW="10308865" imgH="37915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2389188"/>
                        <a:ext cx="10902950" cy="4002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Latency reduction is one of the main requirement in UHR.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Improvement on 11be R-TWT in UHR is straightforward.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better support of low latency traffic, a TXOP can be preempted by a (non-)TXOP holder during the DL/UL/OBSS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11-22/1393, </a:t>
            </a:r>
            <a:r>
              <a:rPr lang="en-GB" sz="2000" dirty="0"/>
              <a:t>Latency Reduction Scheme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[2] 11-22/1880, Latency and Reliability enhancements for UHR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11-22/1519, Requirements of Low Latency in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[4] 11-22/1530, </a:t>
            </a:r>
            <a:r>
              <a:rPr lang="en-US" altLang="zh-CN" sz="2000" dirty="0"/>
              <a:t>Multi AP coordination for next-generation Wi-Fi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[5] 11-22/1556, Multi-AP Coordination for Low Latency Traffic 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[6] 11-22/1926, </a:t>
            </a:r>
            <a:r>
              <a:rPr lang="en-US" sz="2000" dirty="0">
                <a:solidFill>
                  <a:schemeClr val="tx2"/>
                </a:solidFill>
              </a:rPr>
              <a:t>Challenges to achieve deterministic low latency in next generation 802.11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Latency reduction is one of the main requirement to be improved in the UHR group as described in the approved motion for UHR SG formation.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Various UHR contributions were discussed for latency improvement with the following potential technical direction.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Preemption [1],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AI/ML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 [4],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Overhead reduction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potential UHR features for low latency support, and especially “preemption”.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A0D35-511D-4E6D-B9C7-88D1EAE9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in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90904-1A63-47A7-A849-088CCBB40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in 11be is a mechanism to protect and prioritize the low latency traffic by allocating R-TWT SPs and overlapping quiet intervals.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11be WG LB, we had many technical comments for R-TWT which were not reached the group consensus.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Some UHR contributions addressed potential improvement on R-TWT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TWT Information sharing among neighboring APs and protection of neighbor AP’s R-TWT SP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Multi-AP coordinated resource reservation and protection for low latency traffic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Improvement on R-TWT is quite straightforward to support low latency in UHR with the following technical items.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 SP coordination among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 SP protection of neighbor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 SP protection of other APs in the same Multiple BSSID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R-TWT SP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0C6D2-42AB-4B2A-A846-8D66BA94F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BA763-A23F-48A0-9BC2-5A37F50E6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AA9C9C-51EE-4DCB-A40C-BBA1E0E335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83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C080-B52E-4117-AE79-F782BA7E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4920D-C248-45E6-BDDC-A455341D4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a deterministic low latency traffic,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11be R-TWT and SCS can be used to support the deterministic low latency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R-TWT SPs are scheduled, the channel can be occupied by other STAs such as non-R-TWT STAs or OBSS STAs during the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an event-based low latency traffic,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issue of non-deterministic low latency traffic was discussed in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UHR, an AP needs to schedule at any time an event-based and/or deterministic low latency traffic by preempting the ongoing transmission or the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Preemption can be used;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case of long PPDU transmission, a TXOP holder can transmit the low latency frame before finishing the current transmission. </a:t>
            </a:r>
          </a:p>
          <a:p>
            <a:pPr marL="457200" lvl="1" indent="0"/>
            <a:r>
              <a:rPr lang="en-US" sz="1600" dirty="0">
                <a:sym typeface="Wingdings" panose="05000000000000000000" pitchFamily="2" charset="2"/>
              </a:rPr>
              <a:t>	 </a:t>
            </a:r>
            <a:r>
              <a:rPr lang="en-US" sz="1600" dirty="0"/>
              <a:t>Preemption within 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case of low latency frame buffered at a non-TXOP holder, the low latency frame can be transmitted before finishing the current TXOP. </a:t>
            </a:r>
          </a:p>
          <a:p>
            <a:pPr marL="457200" lvl="1" indent="0"/>
            <a:r>
              <a:rPr lang="en-US" sz="1600" dirty="0">
                <a:sym typeface="Wingdings" panose="05000000000000000000" pitchFamily="2" charset="2"/>
              </a:rPr>
              <a:t>	 </a:t>
            </a:r>
            <a:r>
              <a:rPr lang="en-US" sz="1600" dirty="0"/>
              <a:t>Preemption within a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1E181-29DA-4DB9-859D-383D2864D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A1584-1D8E-48B8-82C9-4217C4E3ED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0C513A-83CD-4A14-8D91-A7A6F6BA02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34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8100-929B-4CD1-8008-8CC79609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within a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8E797-F69E-4935-ABA3-2FA88132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324599" cy="3581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Preemption by a TXOP holder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TXOP holder is transmitting non-low latency traffic when the low latency traffic arrives.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reduce delay of low latency traffic, the low latency traffic can be sent by interrupting the current PPDU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Two types of preemption can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Aggregation in a PPDU being transmitted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Two-dimensional resource-based preemption was introduced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High efficiency and high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Transmission in a separate PPDU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Relatively low efficiency and low complexity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0A2ED-7548-431B-8ACD-4F1E47F2BC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659FA-79D8-493E-AA08-11A9D5FCE3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60CC48-B500-4F69-BE89-35E0467E4C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621EBD-C243-40B6-8FB5-20419C574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3045" y="3655304"/>
            <a:ext cx="3751754" cy="14516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574D9A-4BCC-4C21-95C9-9EF2A4949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5359630"/>
            <a:ext cx="4800600" cy="75149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31C984-7C0E-45DA-96A3-B81F4522CC55}"/>
              </a:ext>
            </a:extLst>
          </p:cNvPr>
          <p:cNvSpPr txBox="1"/>
          <p:nvPr/>
        </p:nvSpPr>
        <p:spPr>
          <a:xfrm>
            <a:off x="8229599" y="5090608"/>
            <a:ext cx="2667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Example of A-PPDU for preemption [1]</a:t>
            </a:r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E73A86-9FC5-44AA-AD08-FC11CC273CA6}"/>
              </a:ext>
            </a:extLst>
          </p:cNvPr>
          <p:cNvSpPr txBox="1"/>
          <p:nvPr/>
        </p:nvSpPr>
        <p:spPr>
          <a:xfrm>
            <a:off x="2895600" y="6111126"/>
            <a:ext cx="3200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Example of a separate PPDU for preemption [2]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496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1AE6-FA7B-42F3-AD19-3F789598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within a TXOP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1F706-DB19-438F-ACA0-86DDD7000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other STA’s TXOP, low latency data frame may be buffered at a non-TXOP holder.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non-TXOP holder should be able to transmit a low latency data frame by interrupting the current TXOP.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E0011-0BA4-4AC0-AE33-BD9CED90EA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FB215-7A58-48F2-8465-8AA66AB101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FD9CA8-1E40-4166-8274-D383D036BA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C638FE-5DE0-460D-9432-53342712E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2590800"/>
            <a:ext cx="3577639" cy="190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6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688A4-980C-41C1-97C3-EF4AD325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1266"/>
          </a:xfrm>
        </p:spPr>
        <p:txBody>
          <a:bodyPr/>
          <a:lstStyle/>
          <a:p>
            <a:r>
              <a:rPr lang="en-US" dirty="0"/>
              <a:t>Preemption within a TXOP – Possible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9F870-830B-4766-87D4-C939C753B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4800599" cy="914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Case 1: DL low latency data TX in a UL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TXOP responder (AP) needs to preempt the UL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958F6-12B1-46DC-B518-96EC2F0ADA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21232-2057-4D36-9416-141275DEC5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121AB-F405-4844-80B7-CE939CEB66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D5509A-38F1-4A28-99D7-532B99DE9B26}"/>
              </a:ext>
            </a:extLst>
          </p:cNvPr>
          <p:cNvSpPr txBox="1">
            <a:spLocks/>
          </p:cNvSpPr>
          <p:nvPr/>
        </p:nvSpPr>
        <p:spPr bwMode="auto">
          <a:xfrm>
            <a:off x="6302177" y="1377221"/>
            <a:ext cx="4950881" cy="1612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2: UL low latency data TX in a DL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During a DL TXOP, an AP needs to transmit a Trigger frame for scheduling UL resource for UL low latency traffic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2982BB0-5388-4371-8C36-11537C3DFF7E}"/>
              </a:ext>
            </a:extLst>
          </p:cNvPr>
          <p:cNvSpPr txBox="1">
            <a:spLocks/>
          </p:cNvSpPr>
          <p:nvPr/>
        </p:nvSpPr>
        <p:spPr bwMode="auto">
          <a:xfrm>
            <a:off x="914401" y="4038600"/>
            <a:ext cx="4878918" cy="1239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3: UL low latency data TX in a UL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A TXOP holder (non-AP STA) needs to allocate a time period for an AP to schedule a UL resource for UL low latency traffic.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E682451-2FAF-4905-BBC0-3F991F906DF1}"/>
              </a:ext>
            </a:extLst>
          </p:cNvPr>
          <p:cNvSpPr txBox="1">
            <a:spLocks/>
          </p:cNvSpPr>
          <p:nvPr/>
        </p:nvSpPr>
        <p:spPr bwMode="auto">
          <a:xfrm>
            <a:off x="6377319" y="4079191"/>
            <a:ext cx="4800599" cy="737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4: Low latency data TX in an OBSS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kern="0" dirty="0"/>
              <a:t>Aggressive Spatial Reuse can be defined for an AP/non-AP STA to transmit a low latency frame during an OBSS TXOP.</a:t>
            </a:r>
            <a:endParaRPr lang="en-US" sz="14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EB6289-CE00-44A7-BCA9-8F845F76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614" y="4816354"/>
            <a:ext cx="2834733" cy="16606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73EA4A4-9FCF-4A58-97E7-EEA49DBC5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645" y="2082996"/>
            <a:ext cx="3047943" cy="19331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A1A946-BE88-457D-B145-30EE31A53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141" y="1923259"/>
            <a:ext cx="3012215" cy="20574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D6BC25F-B16B-44F8-9E89-CCB5BBD0C5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5575" y="4752975"/>
            <a:ext cx="2825299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A702-9989-4368-AB01-20DAEAF1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 within a TXOP – 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46D0-8347-419D-9FA5-72EE8046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SCS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AP may pre-empt a TXOP to schedule the periodic low latency traffic stream (DL/UL/Direct Link) which has been established between the AP and a non-AP STA using the SCS procedure.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With 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AP may pre-empt a TXOP during an individual and/or a broadcast TWT SP such as an R-TWT SP if a non-AP STA is a TXOP holder of the TXOP.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B058E-BB41-477F-B0AC-9A5B88A254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016DA-E4C6-470F-8807-522BAC203B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B1EB4-6514-4FAA-808D-50264E20E1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24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7D89-61BA-43D2-92BE-3EF237F7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BB992-6515-4F2E-9D47-2039E5405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Max. PPDU length limitation for non-low latency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Channel access with various IFSs applicable to low latency and non-low latency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Time period reservation within a TXOP for low latency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Etc.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29101-F2C5-4522-A752-C74610E111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A71F9-10AC-4DA1-B6BD-AF7D1A4211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92CD53-56F1-4D7B-B73E-44BC6DABE6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305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1012</Words>
  <Application>Microsoft Office PowerPoint</Application>
  <PresentationFormat>Widescreen</PresentationFormat>
  <Paragraphs>124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Low Latency Support in UHR</vt:lpstr>
      <vt:lpstr>Introduction</vt:lpstr>
      <vt:lpstr>R-TWT in UHR</vt:lpstr>
      <vt:lpstr>Preemption</vt:lpstr>
      <vt:lpstr>Preemption within a PPDU</vt:lpstr>
      <vt:lpstr>Preemption within a TXOP</vt:lpstr>
      <vt:lpstr>Preemption within a TXOP – Possible Cases</vt:lpstr>
      <vt:lpstr>Preemption within a TXOP – Coexistence</vt:lpstr>
      <vt:lpstr>Further consideration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Kiseon Ryu</cp:lastModifiedBy>
  <cp:revision>71</cp:revision>
  <cp:lastPrinted>1601-01-01T00:00:00Z</cp:lastPrinted>
  <dcterms:created xsi:type="dcterms:W3CDTF">2022-10-28T01:22:29Z</dcterms:created>
  <dcterms:modified xsi:type="dcterms:W3CDTF">2023-02-06T03:46:01Z</dcterms:modified>
</cp:coreProperties>
</file>