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281" r:id="rId62"/>
    <p:sldId id="307" r:id="rId63"/>
    <p:sldId id="458" r:id="rId64"/>
    <p:sldId id="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Lst>
        </p14:section>
        <p14:section name="Monday" id="{4B7C112C-E236-4D4B-9841-D43330742BB2}">
          <p14:sldIdLst/>
        </p14:section>
        <p14:section name="Wednessday" id="{F21A492A-BA32-4758-8679-031504230AE7}">
          <p14:sldIdLst>
            <p14:sldId id="281"/>
            <p14:sldId id="307"/>
            <p14:sldId id="458"/>
            <p14:sldId id="562"/>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p:scale>
          <a:sx n="100" d="100"/>
          <a:sy n="100" d="100"/>
        </p:scale>
        <p:origin x="58" y="6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802.11-23/0005r4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802.11-23/0005r4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November 2023</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62</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62</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802.11-23/0005r4</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2023</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November 2023</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November 2023</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November 2023</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November 2023</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November 2023</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November 2023</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dirty="0">
                <a:solidFill>
                  <a:prstClr val="black">
                    <a:tint val="75000"/>
                  </a:prstClr>
                </a:solidFill>
              </a:rPr>
              <a:t>November 2023</a:t>
            </a: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November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802.11-23/0005r5</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2023-11-13</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2023</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2023</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November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November 2023</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November 2023</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00791" y="5154321"/>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6169683" y="435682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6145742" y="2021830"/>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SG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4978639" y="49846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4970869" y="2036617"/>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November 2023</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November 2023</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November 2023</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November 2023</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November 2023</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September 14</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2023</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2023</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November 2023</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November 2023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November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November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i="1" dirty="0"/>
              <a:t>If you have not already done so, you can register here: </a:t>
            </a:r>
            <a:r>
              <a:rPr lang="en-US" altLang="en-US" b="0" i="1" dirty="0">
                <a:hlinkClick r:id="rId3"/>
              </a:rPr>
              <a:t>https://web.cvent.com/event/fc97a8df-9809-496b-9a5f-25b524bfd641/summary</a:t>
            </a:r>
            <a:r>
              <a:rPr lang="en-US" altLang="en-US" b="0" i="1" dirty="0"/>
              <a:t> </a:t>
            </a:r>
          </a:p>
          <a:p>
            <a:pPr>
              <a:buFont typeface="Arial" panose="020B0604020202020204" pitchFamily="34" charset="0"/>
              <a:buChar char="•"/>
            </a:pPr>
            <a:endParaRPr lang="en-US" altLang="en-US" b="0" i="1" dirty="0"/>
          </a:p>
          <a:p>
            <a:pPr>
              <a:buFont typeface="Arial" panose="020B0604020202020204" pitchFamily="34" charset="0"/>
              <a:buChar char="•"/>
            </a:pPr>
            <a:r>
              <a:rPr lang="en-US" altLang="en-US" b="0" i="1" dirty="0"/>
              <a:t>If you do not intend to register for this session you </a:t>
            </a:r>
            <a:r>
              <a:rPr lang="en-US" altLang="en-US" b="0" dirty="0"/>
              <a:t>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November 2023</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November 2023</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a:t>
            </a:r>
            <a:r>
              <a:rPr lang="en-GB" altLang="en-US" b="0"/>
              <a:t>for 802.11 submissions </a:t>
            </a:r>
            <a:r>
              <a:rPr lang="en-GB" altLang="en-US" b="0" dirty="0"/>
              <a:t>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November 2023</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November 2023</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62</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November 2023</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63</a:t>
            </a:fld>
            <a:endParaRPr lang="en-US"/>
          </a:p>
        </p:txBody>
      </p:sp>
    </p:spTree>
    <p:extLst>
      <p:ext uri="{BB962C8B-B14F-4D97-AF65-F5344CB8AC3E}">
        <p14:creationId xmlns:p14="http://schemas.microsoft.com/office/powerpoint/2010/main" val="37839993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64</a:t>
            </a:fld>
            <a:endParaRPr lang="en-US"/>
          </a:p>
        </p:txBody>
      </p:sp>
    </p:spTree>
    <p:extLst>
      <p:ext uri="{BB962C8B-B14F-4D97-AF65-F5344CB8AC3E}">
        <p14:creationId xmlns:p14="http://schemas.microsoft.com/office/powerpoint/2010/main" val="373395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2023</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p:txBody>
          <a:bodyPr/>
          <a:lstStyle/>
          <a:p>
            <a:pPr>
              <a:defRPr/>
            </a:pPr>
            <a:r>
              <a:rPr lang="en-US" dirty="0">
                <a:solidFill>
                  <a:prstClr val="black">
                    <a:tint val="75000"/>
                  </a:prstClr>
                </a:solidFill>
              </a:rPr>
              <a:t>November 2023</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2023</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7140</Words>
  <Application>Microsoft Office PowerPoint</Application>
  <PresentationFormat>Widescreen</PresentationFormat>
  <Paragraphs>1224</Paragraphs>
  <Slides>64</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November IEEE 802 plenary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Face to face meeting badges</vt:lpstr>
      <vt:lpstr>Thank you for attending. Questions ?</vt:lpstr>
      <vt:lpstr> Comment Resolution Resources</vt:lpstr>
      <vt:lpstr> Motion and other templates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407</cp:revision>
  <cp:lastPrinted>2020-01-13T01:47:50Z</cp:lastPrinted>
  <dcterms:created xsi:type="dcterms:W3CDTF">2014-04-14T10:59:07Z</dcterms:created>
  <dcterms:modified xsi:type="dcterms:W3CDTF">2023-09-14T16:23:01Z</dcterms:modified>
  <cp:category>Report</cp:category>
</cp:coreProperties>
</file>