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70" d="100"/>
          <a:sy n="70" d="100"/>
        </p:scale>
        <p:origin x="96" y="24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802.11-23/0003r35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802.11-23/0003r35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802.11-23/0003r35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802.11-23/0003r35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802.11-23/0003r35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802.11-23/0003r35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2023-09-25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3572157"/>
              </p:ext>
            </p:extLst>
          </p:nvPr>
        </p:nvGraphicFramePr>
        <p:xfrm>
          <a:off x="929217" y="1256778"/>
          <a:ext cx="10361085" cy="3485150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18, November 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27, October 11, 19, 25, November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8261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(PHY is cancelled)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October 9, 23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  <a:tr h="564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12, 26, November 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25, 26, October 10, 16, 17, 24, 31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 6,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26, October 3, 10,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24, 31*, November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28, October 5, 12, 26, November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26, October 10, 24, November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 6,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4911170"/>
              </p:ext>
            </p:extLst>
          </p:nvPr>
        </p:nvGraphicFramePr>
        <p:xfrm>
          <a:off x="802216" y="1263086"/>
          <a:ext cx="10361085" cy="2842010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9, 30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10,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08567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10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31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6477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1593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325</Words>
  <Application>Microsoft Office PowerPoint</Application>
  <PresentationFormat>Widescreen</PresentationFormat>
  <Paragraphs>101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1777</cp:revision>
  <cp:lastPrinted>1601-01-01T00:00:00Z</cp:lastPrinted>
  <dcterms:created xsi:type="dcterms:W3CDTF">2018-05-10T16:45:22Z</dcterms:created>
  <dcterms:modified xsi:type="dcterms:W3CDTF">2023-09-25T07:29:55Z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