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9" d="100"/>
          <a:sy n="79" d="100"/>
        </p:scale>
        <p:origin x="31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11615"/>
              </p:ext>
            </p:extLst>
          </p:nvPr>
        </p:nvGraphicFramePr>
        <p:xfrm>
          <a:off x="835167" y="1187301"/>
          <a:ext cx="10361085" cy="742835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9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18865"/>
              </p:ext>
            </p:extLst>
          </p:nvPr>
        </p:nvGraphicFramePr>
        <p:xfrm>
          <a:off x="965199" y="1154723"/>
          <a:ext cx="10361085" cy="202383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07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906806"/>
              </p:ext>
            </p:extLst>
          </p:nvPr>
        </p:nvGraphicFramePr>
        <p:xfrm>
          <a:off x="965200" y="1298516"/>
          <a:ext cx="10361083" cy="1620665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83976"/>
              </p:ext>
            </p:extLst>
          </p:nvPr>
        </p:nvGraphicFramePr>
        <p:xfrm>
          <a:off x="914400" y="1249906"/>
          <a:ext cx="10361085" cy="133927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586951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23, April 6,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28, 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208352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</TotalTime>
  <Words>364</Words>
  <Application>Microsoft Office PowerPoint</Application>
  <PresentationFormat>Widescreen</PresentationFormat>
  <Paragraphs>117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1697</cp:revision>
  <cp:lastPrinted>1601-01-01T00:00:00Z</cp:lastPrinted>
  <dcterms:created xsi:type="dcterms:W3CDTF">2018-05-10T16:45:22Z</dcterms:created>
  <dcterms:modified xsi:type="dcterms:W3CDTF">2023-03-13T12:52:24Z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