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81" d="100"/>
          <a:sy n="81" d="100"/>
        </p:scale>
        <p:origin x="388" y="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802.11-23/0003r13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802.11-23/0003r13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802.11-23/0003r13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802.11-23/0003r13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802.11-23/0003r13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2023-03-10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March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8806129"/>
              </p:ext>
            </p:extLst>
          </p:nvPr>
        </p:nvGraphicFramePr>
        <p:xfrm>
          <a:off x="835167" y="1187301"/>
          <a:ext cx="10361085" cy="195337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</a:p>
                    <a:p>
                      <a:pPr algn="ctr" fontAlgn="b"/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19:30 ET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algn="ctr" fontAlgn="b"/>
                      <a:r>
                        <a:rPr lang="en-GB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GB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4857620"/>
              </p:ext>
            </p:extLst>
          </p:nvPr>
        </p:nvGraphicFramePr>
        <p:xfrm>
          <a:off x="965199" y="1154723"/>
          <a:ext cx="10361085" cy="3390086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93077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15*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March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14*, 16*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14*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0758202"/>
              </p:ext>
            </p:extLst>
          </p:nvPr>
        </p:nvGraphicFramePr>
        <p:xfrm>
          <a:off x="965200" y="1298516"/>
          <a:ext cx="10361083" cy="2642652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14*,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2450596"/>
              </p:ext>
            </p:extLst>
          </p:nvPr>
        </p:nvGraphicFramePr>
        <p:xfrm>
          <a:off x="914400" y="1249906"/>
          <a:ext cx="10361085" cy="1948861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13*, 14*,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16*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555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1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68518200"/>
              </p:ext>
            </p:extLst>
          </p:nvPr>
        </p:nvGraphicFramePr>
        <p:xfrm>
          <a:off x="965199" y="1217685"/>
          <a:ext cx="10361085" cy="1707973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23, April 6, 13, 20, May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27, 28, April 11, 18, 24, 25, May 8,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23:00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  <a:endParaRPr lang="en-US" sz="16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9618896"/>
              </p:ext>
            </p:extLst>
          </p:nvPr>
        </p:nvGraphicFramePr>
        <p:xfrm>
          <a:off x="965199" y="1298576"/>
          <a:ext cx="10361085" cy="2490952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13*, 16*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14*</a:t>
                      </a:r>
                    </a:p>
                    <a:p>
                      <a:pPr algn="l" fontAlgn="b"/>
                      <a:r>
                        <a:rPr lang="en-GB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13*, 14*,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March 13*, 14*, 15*, 16*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March 14*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+mn-cs"/>
                        </a:rPr>
                        <a:t>March 15*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8</TotalTime>
  <Words>726</Words>
  <Application>Microsoft Office PowerPoint</Application>
  <PresentationFormat>Widescreen</PresentationFormat>
  <Paragraphs>259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</cp:lastModifiedBy>
  <cp:revision>1696</cp:revision>
  <cp:lastPrinted>1601-01-01T00:00:00Z</cp:lastPrinted>
  <dcterms:created xsi:type="dcterms:W3CDTF">2018-05-10T16:45:22Z</dcterms:created>
  <dcterms:modified xsi:type="dcterms:W3CDTF">2023-03-10T16:12:36Z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