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89" r:id="rId3"/>
    <p:sldId id="286" r:id="rId4"/>
    <p:sldId id="287" r:id="rId5"/>
    <p:sldId id="288" r:id="rId6"/>
    <p:sldId id="290" r:id="rId7"/>
    <p:sldId id="291" r:id="rId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282" autoAdjust="0"/>
    <p:restoredTop sz="94453" autoAdjust="0"/>
  </p:normalViewPr>
  <p:slideViewPr>
    <p:cSldViewPr>
      <p:cViewPr varScale="1">
        <p:scale>
          <a:sx n="89" d="100"/>
          <a:sy n="89" d="100"/>
        </p:scale>
        <p:origin x="90" y="11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1848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802.11-23/0003r12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February 2023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802.11-23/0003r12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February 2023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802.11-23/0003r12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February 2023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802.11-23/0003r12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February 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7653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802.11-23/0003r12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February 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1170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802.11-23/0003r12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February 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6668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802.11-23/0003r12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February 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8557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802.11-23/0003r12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February 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3873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802.11-23/0003r12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February 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8997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February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2023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2023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February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802.11-23/0003r12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Teleconference Information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2023-02-28</a:t>
            </a:r>
          </a:p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February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531428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6244980"/>
              </p:ext>
            </p:extLst>
          </p:nvPr>
        </p:nvGraphicFramePr>
        <p:xfrm>
          <a:off x="992188" y="2403475"/>
          <a:ext cx="10233025" cy="247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59112" imgH="2525312" progId="Word.Document.8">
                  <p:embed/>
                </p:oleObj>
              </mc:Choice>
              <mc:Fallback>
                <p:oleObj name="Document" r:id="rId3" imgW="10459112" imgH="252531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2403475"/>
                        <a:ext cx="10233025" cy="24701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099D6C2-305B-71BF-6577-9BC21FB63F5D}"/>
              </a:ext>
            </a:extLst>
          </p:cNvPr>
          <p:cNvSpPr txBox="1"/>
          <p:nvPr/>
        </p:nvSpPr>
        <p:spPr>
          <a:xfrm>
            <a:off x="885092" y="5474464"/>
            <a:ext cx="69193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Note: D</a:t>
            </a:r>
            <a:r>
              <a:rPr lang="en-GB" sz="2000" dirty="0">
                <a:solidFill>
                  <a:schemeClr val="tx1"/>
                </a:solidFill>
              </a:rPr>
              <a:t>ates in </a:t>
            </a:r>
            <a:r>
              <a:rPr lang="en-GB" sz="2000" b="1" dirty="0">
                <a:solidFill>
                  <a:schemeClr val="tx1"/>
                </a:solidFill>
              </a:rPr>
              <a:t>Bold</a:t>
            </a:r>
            <a:r>
              <a:rPr lang="en-GB" sz="2000" dirty="0">
                <a:solidFill>
                  <a:schemeClr val="tx1"/>
                </a:solidFill>
              </a:rPr>
              <a:t> are for the March 2023 plenary meeting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February 2023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5233637"/>
              </p:ext>
            </p:extLst>
          </p:nvPr>
        </p:nvGraphicFramePr>
        <p:xfrm>
          <a:off x="835167" y="1187301"/>
          <a:ext cx="10361085" cy="1953372"/>
        </p:xfrm>
        <a:graphic>
          <a:graphicData uri="http://schemas.openxmlformats.org/drawingml/2006/table">
            <a:tbl>
              <a:tblPr/>
              <a:tblGrid>
                <a:gridCol w="12984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044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1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6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6804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221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802.11 WG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13*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March 15*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17*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13:30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205779"/>
                  </a:ext>
                </a:extLst>
              </a:tr>
              <a:tr h="41356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March 12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March 16</a:t>
                      </a:r>
                      <a:endParaRPr lang="en-US" sz="1600" b="1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18:00 ET</a:t>
                      </a:r>
                    </a:p>
                    <a:p>
                      <a:pPr algn="ctr" fontAlgn="b"/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19:30 ET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</a:p>
                    <a:p>
                      <a:pPr algn="ctr" fontAlgn="b"/>
                      <a:r>
                        <a:rPr lang="en-GB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hrs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6703895"/>
                  </a:ext>
                </a:extLst>
              </a:tr>
              <a:tr h="13298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March 14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March 16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10:30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13:30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61873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02741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February 2023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399167"/>
              </p:ext>
            </p:extLst>
          </p:nvPr>
        </p:nvGraphicFramePr>
        <p:xfrm>
          <a:off x="965199" y="1154723"/>
          <a:ext cx="10361085" cy="3390086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1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6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3077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071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COEX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March 15*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6305258"/>
                  </a:ext>
                </a:extLst>
              </a:tr>
              <a:tr h="312962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Editors’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March 14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07:00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2484147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ITU AH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2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416205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JTC1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March 14*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109967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Members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March 14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10:30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391282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March 13*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March 14*, 16*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13:30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10:30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549584"/>
                  </a:ext>
                </a:extLst>
              </a:tr>
              <a:tr h="23167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WNG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March 14*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08:00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3302834"/>
                  </a:ext>
                </a:extLst>
              </a:tr>
              <a:tr h="23167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UHR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March 13*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March 15*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March 16*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16:00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08:00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10:30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99593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9460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3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February 2023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2132114"/>
              </p:ext>
            </p:extLst>
          </p:nvPr>
        </p:nvGraphicFramePr>
        <p:xfrm>
          <a:off x="965200" y="1298516"/>
          <a:ext cx="10361083" cy="3027594"/>
        </p:xfrm>
        <a:graphic>
          <a:graphicData uri="http://schemas.openxmlformats.org/drawingml/2006/table">
            <a:tbl>
              <a:tblPr/>
              <a:tblGrid>
                <a:gridCol w="1092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106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05770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071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TGbb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March 13, 16*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March 14*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March 15*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08:00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13:30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10:30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0424695"/>
                  </a:ext>
                </a:extLst>
              </a:tr>
              <a:tr h="35647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February 28, March 7</a:t>
                      </a:r>
                    </a:p>
                    <a:p>
                      <a:pPr algn="l" fontAlgn="b"/>
                      <a:r>
                        <a:rPr lang="en-GB" sz="1600" b="1" i="0" u="none" strike="no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March 14*, 16*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15464611"/>
                  </a:ext>
                </a:extLst>
              </a:tr>
              <a:tr h="36095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</a:t>
                      </a:r>
                      <a:r>
                        <a:rPr lang="en-GB" sz="16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ebruary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28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March 13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March 14*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March 16*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08:00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13:30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10:30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2999211"/>
                  </a:ext>
                </a:extLst>
              </a:tr>
              <a:tr h="29675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AIML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March 13*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March 14*, 16*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13:30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08:00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005238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43598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February 2023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8304836"/>
              </p:ext>
            </p:extLst>
          </p:nvPr>
        </p:nvGraphicFramePr>
        <p:xfrm>
          <a:off x="914400" y="1249906"/>
          <a:ext cx="10361085" cy="2680381"/>
        </p:xfrm>
        <a:graphic>
          <a:graphicData uri="http://schemas.openxmlformats.org/drawingml/2006/table">
            <a:tbl>
              <a:tblPr/>
              <a:tblGrid>
                <a:gridCol w="1168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344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2293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774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(Joint)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March 8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March 13*, 14*, 16*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March 16*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13:30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08:00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0416934"/>
                  </a:ext>
                </a:extLst>
              </a:tr>
              <a:tr h="353658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March 6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March 14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March 14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March 15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10:30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16:00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2310338"/>
                  </a:ext>
                </a:extLst>
              </a:tr>
              <a:tr h="455582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(PHY)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March 6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March 14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March 14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10:30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GB" sz="1600" b="1" i="0" u="none" strike="noStrike" baseline="0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89501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97446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February 2023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3179332"/>
              </p:ext>
            </p:extLst>
          </p:nvPr>
        </p:nvGraphicFramePr>
        <p:xfrm>
          <a:off x="965199" y="1217685"/>
          <a:ext cx="10361085" cy="1951813"/>
        </p:xfrm>
        <a:graphic>
          <a:graphicData uri="http://schemas.openxmlformats.org/drawingml/2006/table">
            <a:tbl>
              <a:tblPr/>
              <a:tblGrid>
                <a:gridCol w="10922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106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5141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466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TGbf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March 7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March 9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March 14*, 15*, 16*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March 15*, 16*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08:00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10:30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579736"/>
                  </a:ext>
                </a:extLst>
              </a:tr>
              <a:tr h="31511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February 28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March 13, 15*, 16*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March 14*</a:t>
                      </a:r>
                      <a:endParaRPr lang="en-US" sz="1600" b="1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08:00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605356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0334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February 2023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3901040"/>
              </p:ext>
            </p:extLst>
          </p:nvPr>
        </p:nvGraphicFramePr>
        <p:xfrm>
          <a:off x="965199" y="1298576"/>
          <a:ext cx="10361085" cy="2978632"/>
        </p:xfrm>
        <a:graphic>
          <a:graphicData uri="http://schemas.openxmlformats.org/drawingml/2006/table">
            <a:tbl>
              <a:tblPr/>
              <a:tblGrid>
                <a:gridCol w="1168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344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6704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16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March 2</a:t>
                      </a:r>
                    </a:p>
                    <a:p>
                      <a:pPr algn="l" fontAlgn="b"/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March 13*, 16*</a:t>
                      </a:r>
                    </a:p>
                    <a:p>
                      <a:pPr algn="l" fontAlgn="b"/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March 14*</a:t>
                      </a:r>
                    </a:p>
                    <a:p>
                      <a:pPr algn="l" fontAlgn="b"/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March 15*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13:30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08:00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10:30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1365305"/>
                  </a:ext>
                </a:extLst>
              </a:tr>
              <a:tr h="35977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TGbk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sng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February 28*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March 13*, 14*, 16*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March 15*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13:30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99816655"/>
                  </a:ext>
                </a:extLst>
              </a:tr>
              <a:tr h="30057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TGme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March 3, 24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+mn-cs"/>
                        </a:rPr>
                        <a:t>March 13*, 14*, 15*, 16*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+mn-cs"/>
                        </a:rPr>
                        <a:t>March 14*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+mn-cs"/>
                        </a:rPr>
                        <a:t>March 15*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16:00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08:00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10:30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25792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12262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0</TotalTime>
  <Words>755</Words>
  <Application>Microsoft Office PowerPoint</Application>
  <PresentationFormat>Widescreen</PresentationFormat>
  <Paragraphs>283</Paragraphs>
  <Slides>7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Calibri</vt:lpstr>
      <vt:lpstr>Times New Roman</vt:lpstr>
      <vt:lpstr>Office Theme</vt:lpstr>
      <vt:lpstr>Document</vt:lpstr>
      <vt:lpstr>Teleconference Information</vt:lpstr>
      <vt:lpstr>Teleconferences</vt:lpstr>
      <vt:lpstr>Teleconferences</vt:lpstr>
      <vt:lpstr>Teleconferences</vt:lpstr>
      <vt:lpstr>Teleconferences</vt:lpstr>
      <vt:lpstr>Teleconferences</vt:lpstr>
      <vt:lpstr>Teleconferences</vt:lpstr>
    </vt:vector>
  </TitlesOfParts>
  <Company>BlackBerry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Teleconference Information</dc:title>
  <dc:creator>Stephen McCann</dc:creator>
  <cp:keywords/>
  <cp:lastModifiedBy>Stephen McCann</cp:lastModifiedBy>
  <cp:revision>1692</cp:revision>
  <cp:lastPrinted>1601-01-01T00:00:00Z</cp:lastPrinted>
  <dcterms:created xsi:type="dcterms:W3CDTF">2018-05-10T16:45:22Z</dcterms:created>
  <dcterms:modified xsi:type="dcterms:W3CDTF">2023-02-28T14:04:16Z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_readonly">
    <vt:lpwstr/>
  </property>
  <property fmtid="{D5CDD505-2E9C-101B-9397-08002B2CF9AE}" pid="9" name="_change">
    <vt:lpwstr/>
  </property>
  <property fmtid="{D5CDD505-2E9C-101B-9397-08002B2CF9AE}" pid="10" name="_full-control">
    <vt:lpwstr/>
  </property>
  <property fmtid="{D5CDD505-2E9C-101B-9397-08002B2CF9AE}" pid="11" name="sflag">
    <vt:lpwstr>1668744131</vt:lpwstr>
  </property>
</Properties>
</file>