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89" r:id="rId3"/>
    <p:sldId id="286" r:id="rId4"/>
    <p:sldId id="287" r:id="rId5"/>
    <p:sldId id="288" r:id="rId6"/>
    <p:sldId id="290" r:id="rId7"/>
    <p:sldId id="291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82" autoAdjust="0"/>
    <p:restoredTop sz="94453" autoAdjust="0"/>
  </p:normalViewPr>
  <p:slideViewPr>
    <p:cSldViewPr>
      <p:cViewPr varScale="1">
        <p:scale>
          <a:sx n="70" d="100"/>
          <a:sy n="70" d="100"/>
        </p:scale>
        <p:origin x="96" y="24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802.11-23/0003r11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February 2023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802.11-23/0003r11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February 2023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802.11-23/0003r11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February 2023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802.11-23/0003r11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5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802.11-23/0003r11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802.11-23/0003r11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802.11-23/0003r11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802.11-23/0003r11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3873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802.11-23/0003r11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899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February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February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802.11-23/0003r11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2023-02-24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February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531428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244980"/>
              </p:ext>
            </p:extLst>
          </p:nvPr>
        </p:nvGraphicFramePr>
        <p:xfrm>
          <a:off x="992188" y="2403475"/>
          <a:ext cx="1023302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25312" progId="Word.Document.8">
                  <p:embed/>
                </p:oleObj>
              </mc:Choice>
              <mc:Fallback>
                <p:oleObj name="Document" r:id="rId3" imgW="10459112" imgH="252531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03475"/>
                        <a:ext cx="10233025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099D6C2-305B-71BF-6577-9BC21FB63F5D}"/>
              </a:ext>
            </a:extLst>
          </p:cNvPr>
          <p:cNvSpPr txBox="1"/>
          <p:nvPr/>
        </p:nvSpPr>
        <p:spPr>
          <a:xfrm>
            <a:off x="885092" y="5474464"/>
            <a:ext cx="69193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Note: D</a:t>
            </a:r>
            <a:r>
              <a:rPr lang="en-GB" sz="2000" dirty="0">
                <a:solidFill>
                  <a:schemeClr val="tx1"/>
                </a:solidFill>
              </a:rPr>
              <a:t>ates in </a:t>
            </a:r>
            <a:r>
              <a:rPr lang="en-GB" sz="2000" b="1" dirty="0">
                <a:solidFill>
                  <a:schemeClr val="tx1"/>
                </a:solidFill>
              </a:rPr>
              <a:t>Bold</a:t>
            </a:r>
            <a:r>
              <a:rPr lang="en-GB" sz="2000" dirty="0">
                <a:solidFill>
                  <a:schemeClr val="tx1"/>
                </a:solidFill>
              </a:rPr>
              <a:t> are for the March 2023 plenary meeting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February 2023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4608665"/>
              </p:ext>
            </p:extLst>
          </p:nvPr>
        </p:nvGraphicFramePr>
        <p:xfrm>
          <a:off x="835167" y="1187301"/>
          <a:ext cx="10361085" cy="1465692"/>
        </p:xfrm>
        <a:graphic>
          <a:graphicData uri="http://schemas.openxmlformats.org/drawingml/2006/table">
            <a:tbl>
              <a:tblPr/>
              <a:tblGrid>
                <a:gridCol w="1298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04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6804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2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13*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17*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205779"/>
                  </a:ext>
                </a:extLst>
              </a:tr>
              <a:tr h="41356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February 27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12</a:t>
                      </a:r>
                      <a:endParaRPr lang="en-US" sz="16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18:00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13298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February 27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74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February 2023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917565"/>
              </p:ext>
            </p:extLst>
          </p:nvPr>
        </p:nvGraphicFramePr>
        <p:xfrm>
          <a:off x="965199" y="1154723"/>
          <a:ext cx="10361085" cy="2629349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71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305258"/>
                  </a:ext>
                </a:extLst>
              </a:tr>
              <a:tr h="31296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248414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2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09967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91282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549584"/>
                  </a:ext>
                </a:extLst>
              </a:tr>
              <a:tr h="23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302834"/>
                  </a:ext>
                </a:extLst>
              </a:tr>
              <a:tr h="23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UHR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February 27</a:t>
                      </a:r>
                      <a:endParaRPr lang="en-US" sz="16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99593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February 2023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0828707"/>
              </p:ext>
            </p:extLst>
          </p:nvPr>
        </p:nvGraphicFramePr>
        <p:xfrm>
          <a:off x="965200" y="1298516"/>
          <a:ext cx="10361083" cy="1620665"/>
        </p:xfrm>
        <a:graphic>
          <a:graphicData uri="http://schemas.openxmlformats.org/drawingml/2006/table">
            <a:tbl>
              <a:tblPr/>
              <a:tblGrid>
                <a:gridCol w="109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106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5770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71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February 27</a:t>
                      </a:r>
                      <a:endParaRPr lang="en-US" sz="16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0424695"/>
                  </a:ext>
                </a:extLst>
              </a:tr>
              <a:tr h="35647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February 28, March 7</a:t>
                      </a:r>
                      <a:endParaRPr lang="en-US" sz="16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5464611"/>
                  </a:ext>
                </a:extLst>
              </a:tr>
              <a:tr h="3609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</a:t>
                      </a:r>
                      <a:r>
                        <a:rPr lang="en-GB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ebruary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28</a:t>
                      </a:r>
                      <a:endParaRPr lang="en-US" sz="16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2999211"/>
                  </a:ext>
                </a:extLst>
              </a:tr>
              <a:tr h="29675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AIML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</a:t>
                      </a:r>
                      <a:r>
                        <a:rPr lang="en-GB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ebruary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27</a:t>
                      </a:r>
                      <a:endParaRPr lang="en-US" sz="16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05238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February 2023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5264602"/>
              </p:ext>
            </p:extLst>
          </p:nvPr>
        </p:nvGraphicFramePr>
        <p:xfrm>
          <a:off x="914400" y="1249906"/>
          <a:ext cx="10361085" cy="1381270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293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74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8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416934"/>
                  </a:ext>
                </a:extLst>
              </a:tr>
              <a:tr h="35365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2310338"/>
                  </a:ext>
                </a:extLst>
              </a:tr>
              <a:tr h="45558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6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1" i="0" u="none" strike="sng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9501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February 2023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7515392"/>
              </p:ext>
            </p:extLst>
          </p:nvPr>
        </p:nvGraphicFramePr>
        <p:xfrm>
          <a:off x="965199" y="1217685"/>
          <a:ext cx="10361085" cy="1037835"/>
        </p:xfrm>
        <a:graphic>
          <a:graphicData uri="http://schemas.openxmlformats.org/drawingml/2006/table">
            <a:tbl>
              <a:tblPr/>
              <a:tblGrid>
                <a:gridCol w="1092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106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14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sng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February 28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March 7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sng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579736"/>
                  </a:ext>
                </a:extLst>
              </a:tr>
              <a:tr h="31511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February 28</a:t>
                      </a:r>
                      <a:endParaRPr lang="en-US" sz="16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0535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033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February 2023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0449421"/>
              </p:ext>
            </p:extLst>
          </p:nvPr>
        </p:nvGraphicFramePr>
        <p:xfrm>
          <a:off x="965199" y="1298576"/>
          <a:ext cx="10361085" cy="1292223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6704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1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2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1365305"/>
                  </a:ext>
                </a:extLst>
              </a:tr>
              <a:tr h="35977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February 28*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9816655"/>
                  </a:ext>
                </a:extLst>
              </a:tr>
              <a:tr h="30057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February 24, 27, March 3, 24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+mn-cs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25792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12262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479</Words>
  <Application>Microsoft Office PowerPoint</Application>
  <PresentationFormat>Widescreen</PresentationFormat>
  <Paragraphs>172</Paragraphs>
  <Slides>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1677</cp:revision>
  <cp:lastPrinted>1601-01-01T00:00:00Z</cp:lastPrinted>
  <dcterms:created xsi:type="dcterms:W3CDTF">2018-05-10T16:45:22Z</dcterms:created>
  <dcterms:modified xsi:type="dcterms:W3CDTF">2023-02-24T09:02:03Z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1668744131</vt:lpwstr>
  </property>
</Properties>
</file>