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89" r:id="rId3"/>
    <p:sldId id="286" r:id="rId4"/>
    <p:sldId id="287" r:id="rId5"/>
    <p:sldId id="288" r:id="rId6"/>
    <p:sldId id="290" r:id="rId7"/>
    <p:sldId id="291" r:id="rId8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82" autoAdjust="0"/>
    <p:restoredTop sz="94453" autoAdjust="0"/>
  </p:normalViewPr>
  <p:slideViewPr>
    <p:cSldViewPr>
      <p:cViewPr varScale="1">
        <p:scale>
          <a:sx n="102" d="100"/>
          <a:sy n="102" d="100"/>
        </p:scale>
        <p:origin x="144" y="14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1848" y="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802.11-23/0003r9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802.11-23/0003r9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802.11-23/0003r9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765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1170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6668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8557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33873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802.11-23/0003r9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Huawei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8997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Stephen McCann, Huawei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802.11-23/0003r9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Teleconference Information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2023-02-14</a:t>
            </a:r>
          </a:p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February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531428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244980"/>
              </p:ext>
            </p:extLst>
          </p:nvPr>
        </p:nvGraphicFramePr>
        <p:xfrm>
          <a:off x="992188" y="2403475"/>
          <a:ext cx="10233025" cy="247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59112" imgH="2525312" progId="Word.Document.8">
                  <p:embed/>
                </p:oleObj>
              </mc:Choice>
              <mc:Fallback>
                <p:oleObj name="Document" r:id="rId3" imgW="10459112" imgH="2525312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03475"/>
                        <a:ext cx="10233025" cy="24701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099D6C2-305B-71BF-6577-9BC21FB63F5D}"/>
              </a:ext>
            </a:extLst>
          </p:cNvPr>
          <p:cNvSpPr txBox="1"/>
          <p:nvPr/>
        </p:nvSpPr>
        <p:spPr>
          <a:xfrm>
            <a:off x="885092" y="5474464"/>
            <a:ext cx="69193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Note: D</a:t>
            </a:r>
            <a:r>
              <a:rPr lang="en-GB" sz="2000" dirty="0">
                <a:solidFill>
                  <a:schemeClr val="tx1"/>
                </a:solidFill>
              </a:rPr>
              <a:t>ates in </a:t>
            </a:r>
            <a:r>
              <a:rPr lang="en-GB" sz="2000" b="1" dirty="0">
                <a:solidFill>
                  <a:schemeClr val="tx1"/>
                </a:solidFill>
              </a:rPr>
              <a:t>Bold</a:t>
            </a:r>
            <a:r>
              <a:rPr lang="en-GB" sz="2000" dirty="0">
                <a:solidFill>
                  <a:schemeClr val="tx1"/>
                </a:solidFill>
              </a:rPr>
              <a:t> are for the March 2023 plenary meeting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4608665"/>
              </p:ext>
            </p:extLst>
          </p:nvPr>
        </p:nvGraphicFramePr>
        <p:xfrm>
          <a:off x="835167" y="1187301"/>
          <a:ext cx="10361085" cy="1465692"/>
        </p:xfrm>
        <a:graphic>
          <a:graphicData uri="http://schemas.openxmlformats.org/drawingml/2006/table">
            <a:tbl>
              <a:tblPr/>
              <a:tblGrid>
                <a:gridCol w="12984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44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68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221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802.11 WG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13*</a:t>
                      </a:r>
                    </a:p>
                    <a:p>
                      <a:pPr algn="l" fontAlgn="b"/>
                      <a:r>
                        <a:rPr lang="en-US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17*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08:00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 </a:t>
                      </a:r>
                      <a:r>
                        <a:rPr lang="en-US" sz="1600" b="1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2205779"/>
                  </a:ext>
                </a:extLst>
              </a:tr>
              <a:tr h="413566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12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algn="ctr" fontAlgn="b"/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r>
                        <a:rPr lang="en-GB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6703895"/>
                  </a:ext>
                </a:extLst>
              </a:tr>
              <a:tr h="132981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ARC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February 27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61873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027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61295890"/>
              </p:ext>
            </p:extLst>
          </p:nvPr>
        </p:nvGraphicFramePr>
        <p:xfrm>
          <a:off x="965199" y="1154723"/>
          <a:ext cx="10361085" cy="2629349"/>
        </p:xfrm>
        <a:graphic>
          <a:graphicData uri="http://schemas.openxmlformats.org/drawingml/2006/table">
            <a:tbl>
              <a:tblPr/>
              <a:tblGrid>
                <a:gridCol w="1140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6278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1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964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796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9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COEX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16305258"/>
                  </a:ext>
                </a:extLst>
              </a:tr>
              <a:tr h="31296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Editors’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92484147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ITU AH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March 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4162050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JTC1 SC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51099672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 algn="l" fontAlgn="b"/>
                      <a:r>
                        <a:rPr lang="en-GB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New Members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1391282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PAR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GB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854958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WNG SC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3302834"/>
                  </a:ext>
                </a:extLst>
              </a:tr>
              <a:tr h="23167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UHR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20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599593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9460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3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57260815"/>
              </p:ext>
            </p:extLst>
          </p:nvPr>
        </p:nvGraphicFramePr>
        <p:xfrm>
          <a:off x="965200" y="1298516"/>
          <a:ext cx="10361083" cy="1620665"/>
        </p:xfrm>
        <a:graphic>
          <a:graphicData uri="http://schemas.openxmlformats.org/drawingml/2006/table">
            <a:tbl>
              <a:tblPr/>
              <a:tblGrid>
                <a:gridCol w="109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0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05770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71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27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0424695"/>
                  </a:ext>
                </a:extLst>
              </a:tr>
              <a:tr h="3564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</a:t>
                      </a:r>
                      <a:r>
                        <a:rPr lang="en-GB" sz="1600" b="0" i="0" u="none" strike="sngStrike" baseline="0" dirty="0">
                          <a:solidFill>
                            <a:schemeClr val="tx1"/>
                          </a:solidFill>
                          <a:effectLst/>
                          <a:highlight>
                            <a:srgbClr val="00FF00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14, 21</a:t>
                      </a: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, 28, March 7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15464611"/>
                  </a:ext>
                </a:extLst>
              </a:tr>
              <a:tr h="36095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ebruary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28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32999211"/>
                  </a:ext>
                </a:extLst>
              </a:tr>
              <a:tr h="29675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AIML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ebruary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27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005238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43598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5264602"/>
              </p:ext>
            </p:extLst>
          </p:nvPr>
        </p:nvGraphicFramePr>
        <p:xfrm>
          <a:off x="914400" y="1249906"/>
          <a:ext cx="10361085" cy="1381270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2293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0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43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(Joint)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0416934"/>
                  </a:ext>
                </a:extLst>
              </a:tr>
              <a:tr h="353658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(MAC)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6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42310338"/>
                  </a:ext>
                </a:extLst>
              </a:tr>
              <a:tr h="455582">
                <a:tc>
                  <a:txBody>
                    <a:bodyPr/>
                    <a:lstStyle/>
                    <a:p>
                      <a:pPr algn="l" fontAlgn="b"/>
                      <a:r>
                        <a:rPr lang="en-GB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TGbe</a:t>
                      </a:r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(PHY)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6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1" i="0" u="none" strike="sng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19:00 ET</a:t>
                      </a:r>
                      <a:endParaRPr lang="en-GB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16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189501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744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53220800"/>
              </p:ext>
            </p:extLst>
          </p:nvPr>
        </p:nvGraphicFramePr>
        <p:xfrm>
          <a:off x="965199" y="1217685"/>
          <a:ext cx="10361085" cy="1037835"/>
        </p:xfrm>
        <a:graphic>
          <a:graphicData uri="http://schemas.openxmlformats.org/drawingml/2006/table">
            <a:tbl>
              <a:tblPr/>
              <a:tblGrid>
                <a:gridCol w="1092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10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25141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46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TGbf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20, 21, 28, March 7</a:t>
                      </a:r>
                    </a:p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March 2,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579736"/>
                  </a:ext>
                </a:extLst>
              </a:tr>
              <a:tr h="31511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TGbh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14, 21, 28</a:t>
                      </a:r>
                      <a:endParaRPr lang="en-US" sz="1600" b="0" i="0" u="none" strike="noStrike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09:30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0535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9033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533399"/>
          </a:xfrm>
        </p:spPr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 dirty="0"/>
              <a:t>Stephen McCann, Huawei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February 2023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02216" y="6075244"/>
            <a:ext cx="10780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err="1">
                <a:solidFill>
                  <a:schemeClr val="tx1"/>
                </a:solidFill>
              </a:rPr>
              <a:t>Color</a:t>
            </a:r>
            <a:r>
              <a:rPr lang="en-GB" sz="2000" b="1" dirty="0">
                <a:solidFill>
                  <a:schemeClr val="tx1"/>
                </a:solidFill>
              </a:rPr>
              <a:t> </a:t>
            </a:r>
            <a:r>
              <a:rPr lang="en-GB" sz="2000" b="1" dirty="0">
                <a:solidFill>
                  <a:schemeClr val="tx1"/>
                </a:solidFill>
                <a:highlight>
                  <a:srgbClr val="FF00FF"/>
                </a:highlight>
              </a:rPr>
              <a:t>X</a:t>
            </a:r>
            <a:r>
              <a:rPr lang="en-GB" sz="2000" b="1" dirty="0">
                <a:solidFill>
                  <a:schemeClr val="tx1"/>
                </a:solidFill>
              </a:rPr>
              <a:t> indicates new teleconferences in this revision. </a:t>
            </a:r>
            <a:r>
              <a:rPr lang="en-US" sz="2000" b="1" dirty="0">
                <a:solidFill>
                  <a:schemeClr val="tx1"/>
                </a:solidFill>
                <a:highlight>
                  <a:srgbClr val="00FF00"/>
                </a:highlight>
              </a:rPr>
              <a:t>X</a:t>
            </a:r>
            <a:r>
              <a:rPr lang="en-US" sz="2000" b="1" dirty="0">
                <a:solidFill>
                  <a:schemeClr val="tx1"/>
                </a:solidFill>
              </a:rPr>
              <a:t> indicates cancellations. * motions</a:t>
            </a: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6743485"/>
              </p:ext>
            </p:extLst>
          </p:nvPr>
        </p:nvGraphicFramePr>
        <p:xfrm>
          <a:off x="965199" y="1298576"/>
          <a:ext cx="10361085" cy="1292223"/>
        </p:xfrm>
        <a:graphic>
          <a:graphicData uri="http://schemas.openxmlformats.org/drawingml/2006/table">
            <a:tbl>
              <a:tblPr/>
              <a:tblGrid>
                <a:gridCol w="11684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344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05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23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66704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5167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</a:t>
                      </a:r>
                      <a:r>
                        <a:rPr lang="en-GB" sz="16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ebruary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16, March </a:t>
                      </a:r>
                      <a:r>
                        <a:rPr lang="en-GB" sz="1600" b="0" i="0" u="none" strike="noStrike" dirty="0">
                          <a:solidFill>
                            <a:schemeClr val="tx1"/>
                          </a:solidFill>
                          <a:effectLst/>
                          <a:highlight>
                            <a:srgbClr val="FF00FF"/>
                          </a:highlight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1365305"/>
                  </a:ext>
                </a:extLst>
              </a:tr>
              <a:tr h="359774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TGbk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14, 28*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99816655"/>
                  </a:ext>
                </a:extLst>
              </a:tr>
              <a:tr h="300578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TGme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February 17*, 24, 27, March 4, 24</a:t>
                      </a:r>
                      <a:endParaRPr lang="en-US" sz="1600" b="1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6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US" sz="16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325792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12262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499</Words>
  <Application>Microsoft Office PowerPoint</Application>
  <PresentationFormat>Widescreen</PresentationFormat>
  <Paragraphs>172</Paragraphs>
  <Slides>7</Slides>
  <Notes>7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Calibri</vt:lpstr>
      <vt:lpstr>Times New Roman</vt:lpstr>
      <vt:lpstr>Office Theme</vt:lpstr>
      <vt:lpstr>Document</vt:lpstr>
      <vt:lpstr>Teleconference Information</vt:lpstr>
      <vt:lpstr>Teleconferences</vt:lpstr>
      <vt:lpstr>Teleconferences</vt:lpstr>
      <vt:lpstr>Teleconferences</vt:lpstr>
      <vt:lpstr>Teleconferences</vt:lpstr>
      <vt:lpstr>Teleconferences</vt:lpstr>
      <vt:lpstr>Teleconferences</vt:lpstr>
    </vt:vector>
  </TitlesOfParts>
  <Company>BlackBerry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Teleconference Information</dc:title>
  <dc:creator>Stephen McCann</dc:creator>
  <cp:keywords/>
  <cp:lastModifiedBy>Stephen McCann</cp:lastModifiedBy>
  <cp:revision>1670</cp:revision>
  <cp:lastPrinted>1601-01-01T00:00:00Z</cp:lastPrinted>
  <dcterms:created xsi:type="dcterms:W3CDTF">2018-05-10T16:45:22Z</dcterms:created>
  <dcterms:modified xsi:type="dcterms:W3CDTF">2023-02-14T08:49:05Z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  <property fmtid="{D5CDD505-2E9C-101B-9397-08002B2CF9AE}" pid="8" name="_readonly">
    <vt:lpwstr/>
  </property>
  <property fmtid="{D5CDD505-2E9C-101B-9397-08002B2CF9AE}" pid="9" name="_change">
    <vt:lpwstr/>
  </property>
  <property fmtid="{D5CDD505-2E9C-101B-9397-08002B2CF9AE}" pid="10" name="_full-control">
    <vt:lpwstr/>
  </property>
  <property fmtid="{D5CDD505-2E9C-101B-9397-08002B2CF9AE}" pid="11" name="sflag">
    <vt:lpwstr>1668744131</vt:lpwstr>
  </property>
</Properties>
</file>