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4" d="100"/>
          <a:sy n="74" d="100"/>
        </p:scale>
        <p:origin x="132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2023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043247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6,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95071"/>
              </p:ext>
            </p:extLst>
          </p:nvPr>
        </p:nvGraphicFramePr>
        <p:xfrm>
          <a:off x="965199" y="1154723"/>
          <a:ext cx="10361085" cy="311702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979794"/>
              </p:ext>
            </p:extLst>
          </p:nvPr>
        </p:nvGraphicFramePr>
        <p:xfrm>
          <a:off x="965200" y="1219140"/>
          <a:ext cx="10361083" cy="298327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anuary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17*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19*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17*</a:t>
                      </a:r>
                      <a:endParaRPr lang="en-US" sz="1600" b="1" i="0" u="none" strike="sng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  <a:endParaRPr lang="en-GB" sz="1600" b="1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1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24, 31, February 7, 14, 21,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anuary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18,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192373"/>
              </p:ext>
            </p:extLst>
          </p:nvPr>
        </p:nvGraphicFramePr>
        <p:xfrm>
          <a:off x="965199" y="1143000"/>
          <a:ext cx="10361085" cy="252984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940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11, 12, 13 (ad-hoc meeting)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16,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16, 17,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34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621239"/>
              </p:ext>
            </p:extLst>
          </p:nvPr>
        </p:nvGraphicFramePr>
        <p:xfrm>
          <a:off x="965199" y="1219200"/>
          <a:ext cx="10361085" cy="29271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13, 14 (ad-hoc meeting)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31, February 7, 13, 14, 20,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 [Joint with </a:t>
                      </a:r>
                      <a:r>
                        <a:rPr lang="en-GB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TGbi</a:t>
                      </a: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233745"/>
              </p:ext>
            </p:extLst>
          </p:nvPr>
        </p:nvGraphicFramePr>
        <p:xfrm>
          <a:off x="965199" y="1219200"/>
          <a:ext cx="10361085" cy="196170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18*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 [Joint with </a:t>
                      </a:r>
                      <a:r>
                        <a:rPr lang="en-GB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TGbh</a:t>
                      </a: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252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17*,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2469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9, 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January 16*, 17*,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105</TotalTime>
  <Words>797</Words>
  <Application>Microsoft Office PowerPoint</Application>
  <PresentationFormat>Widescreen</PresentationFormat>
  <Paragraphs>274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</cp:lastModifiedBy>
  <cp:revision>1646</cp:revision>
  <cp:lastPrinted>1601-01-01T00:00:00Z</cp:lastPrinted>
  <dcterms:created xsi:type="dcterms:W3CDTF">2018-05-10T16:45:22Z</dcterms:created>
  <dcterms:modified xsi:type="dcterms:W3CDTF">2023-01-16T22:36:33Z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