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308" r:id="rId23"/>
    <p:sldId id="2375" r:id="rId24"/>
    <p:sldId id="2367" r:id="rId25"/>
    <p:sldId id="307" r:id="rId26"/>
    <p:sldId id="2391" r:id="rId27"/>
    <p:sldId id="2390" r:id="rId28"/>
    <p:sldId id="2370" r:id="rId29"/>
    <p:sldId id="2387" r:id="rId30"/>
    <p:sldId id="2374" r:id="rId31"/>
    <p:sldId id="310" r:id="rId32"/>
    <p:sldId id="295" r:id="rId33"/>
    <p:sldId id="311" r:id="rId34"/>
    <p:sldId id="313"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1" d="100"/>
          <a:sy n="81" d="100"/>
        </p:scale>
        <p:origin x="102"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802.11-22/2124r0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928-01-00bh-text-maad-and-irm-tgbh-draft-0-2.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2/11-22-0925-03-00bh-maad-text-for-tgbh-draft-0-2.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42bd3c17-b02d-4d4b-beb8-727d49ca7af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35"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January 2023, 10:30-12:30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November plenary and Nov/Dec/Jan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November plenary session: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Nov 8:</a:t>
            </a:r>
          </a:p>
          <a:p>
            <a:pPr marL="1257300" lvl="2" indent="-457200">
              <a:lnSpc>
                <a:spcPct val="90000"/>
              </a:lnSpc>
              <a:spcBef>
                <a:spcPts val="0"/>
              </a:spcBef>
              <a:spcAft>
                <a:spcPts val="600"/>
              </a:spcAft>
              <a:buFont typeface="Arial" panose="020B0604020202020204" pitchFamily="34" charset="0"/>
              <a:buChar char="•"/>
              <a:defRPr/>
            </a:pPr>
            <a:r>
              <a:rPr lang="en-US" sz="2400" dirty="0"/>
              <a:t>Nov 29:</a:t>
            </a:r>
          </a:p>
          <a:p>
            <a:pPr marL="1257300" lvl="2" indent="-457200">
              <a:lnSpc>
                <a:spcPct val="90000"/>
              </a:lnSpc>
              <a:spcBef>
                <a:spcPts val="0"/>
              </a:spcBef>
              <a:spcAft>
                <a:spcPts val="600"/>
              </a:spcAft>
              <a:buFont typeface="Arial" panose="020B0604020202020204" pitchFamily="34" charset="0"/>
              <a:buChar char="•"/>
              <a:defRPr/>
            </a:pPr>
            <a:r>
              <a:rPr lang="en-US" sz="2400" dirty="0"/>
              <a:t>Dec 1:</a:t>
            </a:r>
          </a:p>
          <a:p>
            <a:pPr marL="1257300" lvl="2" indent="-457200">
              <a:lnSpc>
                <a:spcPct val="90000"/>
              </a:lnSpc>
              <a:spcBef>
                <a:spcPts val="0"/>
              </a:spcBef>
              <a:spcAft>
                <a:spcPts val="600"/>
              </a:spcAft>
              <a:buFont typeface="Arial" panose="020B0604020202020204" pitchFamily="34" charset="0"/>
              <a:buChar char="•"/>
              <a:defRPr/>
            </a:pPr>
            <a:r>
              <a:rPr lang="en-US" sz="2400" dirty="0"/>
              <a:t>Dec 13:</a:t>
            </a:r>
          </a:p>
          <a:p>
            <a:pPr marL="1257300" lvl="2" indent="-457200">
              <a:lnSpc>
                <a:spcPct val="90000"/>
              </a:lnSpc>
              <a:spcBef>
                <a:spcPts val="0"/>
              </a:spcBef>
              <a:spcAft>
                <a:spcPts val="600"/>
              </a:spcAft>
              <a:buFont typeface="Arial" panose="020B0604020202020204" pitchFamily="34" charset="0"/>
              <a:buChar char="•"/>
              <a:defRPr/>
            </a:pPr>
            <a:r>
              <a:rPr lang="en-US" sz="2400" dirty="0"/>
              <a:t>Dec 15:</a:t>
            </a:r>
          </a:p>
          <a:p>
            <a:pPr marL="1257300" lvl="2" indent="-457200">
              <a:lnSpc>
                <a:spcPct val="90000"/>
              </a:lnSpc>
              <a:spcBef>
                <a:spcPts val="0"/>
              </a:spcBef>
              <a:spcAft>
                <a:spcPts val="600"/>
              </a:spcAft>
              <a:buFont typeface="Arial" panose="020B0604020202020204" pitchFamily="34" charset="0"/>
              <a:buChar char="•"/>
              <a:defRPr/>
            </a:pPr>
            <a:r>
              <a:rPr lang="en-US" sz="2400" dirty="0"/>
              <a:t>Dec 20:</a:t>
            </a:r>
          </a:p>
          <a:p>
            <a:pPr marL="1257300" lvl="2" indent="-457200">
              <a:lnSpc>
                <a:spcPct val="90000"/>
              </a:lnSpc>
              <a:spcBef>
                <a:spcPts val="0"/>
              </a:spcBef>
              <a:spcAft>
                <a:spcPts val="600"/>
              </a:spcAft>
              <a:buFont typeface="Arial" panose="020B0604020202020204" pitchFamily="34" charset="0"/>
              <a:buChar char="•"/>
              <a:defRPr/>
            </a:pPr>
            <a:r>
              <a:rPr lang="en-US" sz="2400" dirty="0"/>
              <a:t>Jan 10:</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January 2023,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24, 25)</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sz="2800" dirty="0"/>
              <a:t>                 --- Reserve last 15 minutes for the following ---</a:t>
            </a:r>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 &lt;</a:t>
            </a:r>
            <a:r>
              <a:rPr lang="en-US" altLang="en-US" sz="2100" dirty="0" err="1">
                <a:solidFill>
                  <a:schemeClr val="tx1"/>
                </a:solidFill>
              </a:rPr>
              <a:t>tbd</a:t>
            </a:r>
            <a:r>
              <a:rPr lang="en-US" altLang="en-US" sz="2100" dirty="0">
                <a:solidFill>
                  <a:schemeClr val="tx1"/>
                </a:solidFill>
              </a:rPr>
              <a:t>&gt;</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Consider: </a:t>
            </a:r>
            <a:r>
              <a:rPr lang="en-US" sz="2100" dirty="0"/>
              <a:t>Open issues from Issues Tracking document </a:t>
            </a:r>
            <a:r>
              <a:rPr lang="en-US" sz="2100" dirty="0">
                <a:hlinkClick r:id="rId6"/>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 session? Tues, Nov 29, Dec 13, Dec 20, Jan 10</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Dec 6</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(10:30 pm China, 11:30 pm Japan), 2 </a:t>
            </a:r>
            <a:r>
              <a:rPr lang="en-US" sz="2800" dirty="0" err="1"/>
              <a:t>hrs</a:t>
            </a:r>
            <a:endParaRPr lang="en-US" sz="2800" dirty="0"/>
          </a:p>
          <a:p>
            <a:pPr marL="457200" indent="-457200">
              <a:buFont typeface="Arial" panose="020B0604020202020204" pitchFamily="34" charset="0"/>
              <a:buChar char="•"/>
            </a:pPr>
            <a:r>
              <a:rPr lang="en-US" sz="2800" dirty="0"/>
              <a:t>Thursday 7:00 PM ET,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https://web.cvent.com/event/42bd3c17-b02d-4d4b-beb8-727d49ca7af1/summary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40099</TotalTime>
  <Words>3191</Words>
  <Application>Microsoft Office PowerPoint</Application>
  <PresentationFormat>Widescreen</PresentationFormat>
  <Paragraphs>384</Paragraphs>
  <Slides>34</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Helvetica</vt:lpstr>
      <vt:lpstr>Monotype Sorts</vt:lpstr>
      <vt:lpstr>Times New Roman</vt:lpstr>
      <vt:lpstr>Office Theme</vt:lpstr>
      <vt:lpstr>Document</vt:lpstr>
      <vt:lpstr>TGbh-agenda-2023-January-Interim</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January 2023, 10:30-12:30 ET</vt:lpstr>
      <vt:lpstr>Approve prior TGbh minutes</vt:lpstr>
      <vt:lpstr>Timeline</vt:lpstr>
      <vt:lpstr>TGbh Agenda – 17 January 2023, 13:30-15:30 ET</vt:lpstr>
      <vt:lpstr>TGbh Agenda – 18 January 2023, 8:00-10:00 ET</vt:lpstr>
      <vt:lpstr>TGbh Agenda – 19 January 2023, 8:00-10:00 ET</vt:lpstr>
      <vt:lpstr>Contributions</vt:lpstr>
      <vt:lpstr>Way forward</vt:lpstr>
      <vt:lpstr>Mar plenary session plan</vt:lpstr>
      <vt:lpstr>TGbh Teleconferences</vt:lpstr>
      <vt:lpstr>Straw Poll – ??</vt:lpstr>
      <vt:lpstr>Straw Poll – ??</vt:lpstr>
      <vt:lpstr>Straw Poll - ??</vt:lpstr>
      <vt:lpstr>Motion X – Dx.x update</vt:lpstr>
      <vt:lpstr>Motion X - TGbh initial WG ballot</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337</cp:revision>
  <cp:lastPrinted>1601-01-01T00:00:00Z</cp:lastPrinted>
  <dcterms:created xsi:type="dcterms:W3CDTF">2021-01-26T19:12:38Z</dcterms:created>
  <dcterms:modified xsi:type="dcterms:W3CDTF">2022-12-09T19:38:54Z</dcterms:modified>
</cp:coreProperties>
</file>