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1"/>
  </p:notesMasterIdLst>
  <p:handoutMasterIdLst>
    <p:handoutMasterId r:id="rId12"/>
  </p:handoutMasterIdLst>
  <p:sldIdLst>
    <p:sldId id="256" r:id="rId5"/>
    <p:sldId id="257" r:id="rId6"/>
    <p:sldId id="258" r:id="rId7"/>
    <p:sldId id="259" r:id="rId8"/>
    <p:sldId id="260" r:id="rId9"/>
    <p:sldId id="261" r:id="rId10"/>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75FBB70C-8C40-4A0A-A3CC-A4FC86C04AC7}"/>
    <pc:docChg chg="custSel addSld modSld">
      <pc:chgData name="Steve Shellhammer" userId="0e71f22d-ee3e-49c0-82ff-dbc290af8082" providerId="ADAL" clId="{75FBB70C-8C40-4A0A-A3CC-A4FC86C04AC7}" dt="2022-11-04T20:11:27.011" v="396" actId="6549"/>
      <pc:docMkLst>
        <pc:docMk/>
      </pc:docMkLst>
      <pc:sldChg chg="modSp mod">
        <pc:chgData name="Steve Shellhammer" userId="0e71f22d-ee3e-49c0-82ff-dbc290af8082" providerId="ADAL" clId="{75FBB70C-8C40-4A0A-A3CC-A4FC86C04AC7}" dt="2022-11-02T22:57:41.268" v="2" actId="403"/>
        <pc:sldMkLst>
          <pc:docMk/>
          <pc:sldMk cId="0" sldId="256"/>
        </pc:sldMkLst>
        <pc:spChg chg="mod">
          <ac:chgData name="Steve Shellhammer" userId="0e71f22d-ee3e-49c0-82ff-dbc290af8082" providerId="ADAL" clId="{75FBB70C-8C40-4A0A-A3CC-A4FC86C04AC7}" dt="2022-11-02T22:57:41.268" v="2" actId="403"/>
          <ac:spMkLst>
            <pc:docMk/>
            <pc:sldMk cId="0" sldId="256"/>
            <ac:spMk id="3073" creationId="{00000000-0000-0000-0000-000000000000}"/>
          </ac:spMkLst>
        </pc:spChg>
        <pc:spChg chg="mod">
          <ac:chgData name="Steve Shellhammer" userId="0e71f22d-ee3e-49c0-82ff-dbc290af8082" providerId="ADAL" clId="{75FBB70C-8C40-4A0A-A3CC-A4FC86C04AC7}" dt="2022-11-02T22:56:44.310" v="1" actId="20577"/>
          <ac:spMkLst>
            <pc:docMk/>
            <pc:sldMk cId="0" sldId="256"/>
            <ac:spMk id="3074" creationId="{00000000-0000-0000-0000-000000000000}"/>
          </ac:spMkLst>
        </pc:spChg>
      </pc:sldChg>
      <pc:sldChg chg="modSp mod">
        <pc:chgData name="Steve Shellhammer" userId="0e71f22d-ee3e-49c0-82ff-dbc290af8082" providerId="ADAL" clId="{75FBB70C-8C40-4A0A-A3CC-A4FC86C04AC7}" dt="2022-11-02T23:51:43.739" v="381" actId="20577"/>
        <pc:sldMkLst>
          <pc:docMk/>
          <pc:sldMk cId="3870268795" sldId="260"/>
        </pc:sldMkLst>
        <pc:graphicFrameChg chg="modGraphic">
          <ac:chgData name="Steve Shellhammer" userId="0e71f22d-ee3e-49c0-82ff-dbc290af8082" providerId="ADAL" clId="{75FBB70C-8C40-4A0A-A3CC-A4FC86C04AC7}" dt="2022-11-02T23:51:43.739" v="381" actId="20577"/>
          <ac:graphicFrameMkLst>
            <pc:docMk/>
            <pc:sldMk cId="3870268795" sldId="260"/>
            <ac:graphicFrameMk id="7" creationId="{2933F614-13C4-3F61-CEC5-2CFD147E8E5C}"/>
          </ac:graphicFrameMkLst>
        </pc:graphicFrameChg>
      </pc:sldChg>
      <pc:sldChg chg="addSp delSp modSp new mod">
        <pc:chgData name="Steve Shellhammer" userId="0e71f22d-ee3e-49c0-82ff-dbc290af8082" providerId="ADAL" clId="{75FBB70C-8C40-4A0A-A3CC-A4FC86C04AC7}" dt="2022-11-04T20:11:27.011" v="396" actId="6549"/>
        <pc:sldMkLst>
          <pc:docMk/>
          <pc:sldMk cId="553090586" sldId="261"/>
        </pc:sldMkLst>
        <pc:spChg chg="mod">
          <ac:chgData name="Steve Shellhammer" userId="0e71f22d-ee3e-49c0-82ff-dbc290af8082" providerId="ADAL" clId="{75FBB70C-8C40-4A0A-A3CC-A4FC86C04AC7}" dt="2022-11-02T23:45:21.694" v="16" actId="14100"/>
          <ac:spMkLst>
            <pc:docMk/>
            <pc:sldMk cId="553090586" sldId="261"/>
            <ac:spMk id="2" creationId="{33999680-888E-4DB0-91DE-6E74575E2B83}"/>
          </ac:spMkLst>
        </pc:spChg>
        <pc:spChg chg="del">
          <ac:chgData name="Steve Shellhammer" userId="0e71f22d-ee3e-49c0-82ff-dbc290af8082" providerId="ADAL" clId="{75FBB70C-8C40-4A0A-A3CC-A4FC86C04AC7}" dt="2022-11-02T23:45:16.491" v="14" actId="478"/>
          <ac:spMkLst>
            <pc:docMk/>
            <pc:sldMk cId="553090586" sldId="261"/>
            <ac:spMk id="3" creationId="{F3F93C2F-3A7A-4120-BB69-C5BB277B9F6E}"/>
          </ac:spMkLst>
        </pc:spChg>
        <pc:spChg chg="add del mod">
          <ac:chgData name="Steve Shellhammer" userId="0e71f22d-ee3e-49c0-82ff-dbc290af8082" providerId="ADAL" clId="{75FBB70C-8C40-4A0A-A3CC-A4FC86C04AC7}" dt="2022-11-02T23:45:30.219" v="18" actId="478"/>
          <ac:spMkLst>
            <pc:docMk/>
            <pc:sldMk cId="553090586" sldId="261"/>
            <ac:spMk id="7" creationId="{F0FF7F7A-AEF4-4651-B994-E9E3B319A7C7}"/>
          </ac:spMkLst>
        </pc:spChg>
        <pc:spChg chg="add mod">
          <ac:chgData name="Steve Shellhammer" userId="0e71f22d-ee3e-49c0-82ff-dbc290af8082" providerId="ADAL" clId="{75FBB70C-8C40-4A0A-A3CC-A4FC86C04AC7}" dt="2022-11-02T23:52:17.583" v="382" actId="20577"/>
          <ac:spMkLst>
            <pc:docMk/>
            <pc:sldMk cId="553090586" sldId="261"/>
            <ac:spMk id="8" creationId="{10ECA233-0FA9-460C-8D38-7D0B712EC223}"/>
          </ac:spMkLst>
        </pc:spChg>
        <pc:spChg chg="add del mod">
          <ac:chgData name="Steve Shellhammer" userId="0e71f22d-ee3e-49c0-82ff-dbc290af8082" providerId="ADAL" clId="{75FBB70C-8C40-4A0A-A3CC-A4FC86C04AC7}" dt="2022-11-02T23:50:59.773" v="357" actId="478"/>
          <ac:spMkLst>
            <pc:docMk/>
            <pc:sldMk cId="553090586" sldId="261"/>
            <ac:spMk id="10" creationId="{2470A63F-7D7E-40CC-A220-F6110DAB890B}"/>
          </ac:spMkLst>
        </pc:spChg>
        <pc:graphicFrameChg chg="add mod modGraphic">
          <ac:chgData name="Steve Shellhammer" userId="0e71f22d-ee3e-49c0-82ff-dbc290af8082" providerId="ADAL" clId="{75FBB70C-8C40-4A0A-A3CC-A4FC86C04AC7}" dt="2022-11-04T20:11:27.011" v="396" actId="6549"/>
          <ac:graphicFrameMkLst>
            <pc:docMk/>
            <pc:sldMk cId="553090586" sldId="261"/>
            <ac:graphicFrameMk id="9" creationId="{8658D240-A7E2-4F81-BE3E-E03CF8967866}"/>
          </ac:graphicFrameMkLst>
        </pc:graphicFrameChg>
        <pc:graphicFrameChg chg="add del mod">
          <ac:chgData name="Steve Shellhammer" userId="0e71f22d-ee3e-49c0-82ff-dbc290af8082" providerId="ADAL" clId="{75FBB70C-8C40-4A0A-A3CC-A4FC86C04AC7}" dt="2022-11-02T23:50:56.209" v="356" actId="478"/>
          <ac:graphicFrameMkLst>
            <pc:docMk/>
            <pc:sldMk cId="553090586" sldId="261"/>
            <ac:graphicFrameMk id="11" creationId="{6E92CFB3-753F-4152-B93F-FBEBFC42F5C3}"/>
          </ac:graphicFrameMkLst>
        </pc:graphicFrameChg>
        <pc:graphicFrameChg chg="add mod modGraphic">
          <ac:chgData name="Steve Shellhammer" userId="0e71f22d-ee3e-49c0-82ff-dbc290af8082" providerId="ADAL" clId="{75FBB70C-8C40-4A0A-A3CC-A4FC86C04AC7}" dt="2022-11-02T23:51:33.547" v="370" actId="20577"/>
          <ac:graphicFrameMkLst>
            <pc:docMk/>
            <pc:sldMk cId="553090586" sldId="261"/>
            <ac:graphicFrameMk id="12" creationId="{118060EA-F529-49D3-8C44-6B54E2DC6F63}"/>
          </ac:graphicFrameMkLst>
        </pc:graphicFrameChg>
      </pc:sldChg>
    </pc:docChg>
  </pc:docChgLst>
  <pc:docChgLst>
    <pc:chgData name="Steve Shellhammer" userId="0e71f22d-ee3e-49c0-82ff-dbc290af8082" providerId="ADAL" clId="{89E8D7E0-FB94-4FC0-B886-A690803C9EA5}"/>
    <pc:docChg chg="undo custSel addSld delSld modSld modMainMaster">
      <pc:chgData name="Steve Shellhammer" userId="0e71f22d-ee3e-49c0-82ff-dbc290af8082" providerId="ADAL" clId="{89E8D7E0-FB94-4FC0-B886-A690803C9EA5}" dt="2022-10-20T19:52:40.538" v="1172" actId="21"/>
      <pc:docMkLst>
        <pc:docMk/>
      </pc:docMkLst>
      <pc:sldChg chg="modSp mod">
        <pc:chgData name="Steve Shellhammer" userId="0e71f22d-ee3e-49c0-82ff-dbc290af8082" providerId="ADAL" clId="{89E8D7E0-FB94-4FC0-B886-A690803C9EA5}" dt="2022-10-19T20:57:42.966" v="19" actId="20577"/>
        <pc:sldMkLst>
          <pc:docMk/>
          <pc:sldMk cId="0" sldId="256"/>
        </pc:sldMkLst>
        <pc:spChg chg="mod">
          <ac:chgData name="Steve Shellhammer" userId="0e71f22d-ee3e-49c0-82ff-dbc290af8082" providerId="ADAL" clId="{89E8D7E0-FB94-4FC0-B886-A690803C9EA5}" dt="2022-10-19T20:57:42.966" v="19" actId="20577"/>
          <ac:spMkLst>
            <pc:docMk/>
            <pc:sldMk cId="0" sldId="256"/>
            <ac:spMk id="3073" creationId="{00000000-0000-0000-0000-000000000000}"/>
          </ac:spMkLst>
        </pc:spChg>
        <pc:spChg chg="mod">
          <ac:chgData name="Steve Shellhammer" userId="0e71f22d-ee3e-49c0-82ff-dbc290af8082" providerId="ADAL" clId="{89E8D7E0-FB94-4FC0-B886-A690803C9EA5}" dt="2022-10-19T20:56:09.599" v="17" actId="13926"/>
          <ac:spMkLst>
            <pc:docMk/>
            <pc:sldMk cId="0" sldId="256"/>
            <ac:spMk id="3074" creationId="{00000000-0000-0000-0000-000000000000}"/>
          </ac:spMkLst>
        </pc:spChg>
        <pc:graphicFrameChg chg="modGraphic">
          <ac:chgData name="Steve Shellhammer" userId="0e71f22d-ee3e-49c0-82ff-dbc290af8082" providerId="ADAL" clId="{89E8D7E0-FB94-4FC0-B886-A690803C9EA5}" dt="2022-10-19T20:55:54.030" v="12" actId="20577"/>
          <ac:graphicFrameMkLst>
            <pc:docMk/>
            <pc:sldMk cId="0" sldId="256"/>
            <ac:graphicFrameMk id="10" creationId="{56BFF8FC-15E6-4208-9DB8-296FB6B5AC3E}"/>
          </ac:graphicFrameMkLst>
        </pc:graphicFrameChg>
      </pc:sldChg>
      <pc:sldChg chg="addSp modSp new mod">
        <pc:chgData name="Steve Shellhammer" userId="0e71f22d-ee3e-49c0-82ff-dbc290af8082" providerId="ADAL" clId="{89E8D7E0-FB94-4FC0-B886-A690803C9EA5}" dt="2022-10-20T18:26:57.879" v="306" actId="1076"/>
        <pc:sldMkLst>
          <pc:docMk/>
          <pc:sldMk cId="497310074" sldId="257"/>
        </pc:sldMkLst>
        <pc:spChg chg="mod">
          <ac:chgData name="Steve Shellhammer" userId="0e71f22d-ee3e-49c0-82ff-dbc290af8082" providerId="ADAL" clId="{89E8D7E0-FB94-4FC0-B886-A690803C9EA5}" dt="2022-10-20T18:25:58.075" v="254" actId="404"/>
          <ac:spMkLst>
            <pc:docMk/>
            <pc:sldMk cId="497310074" sldId="257"/>
            <ac:spMk id="2" creationId="{F9A5B681-0068-3BA2-A486-0F9897337BE9}"/>
          </ac:spMkLst>
        </pc:spChg>
        <pc:spChg chg="mod">
          <ac:chgData name="Steve Shellhammer" userId="0e71f22d-ee3e-49c0-82ff-dbc290af8082" providerId="ADAL" clId="{89E8D7E0-FB94-4FC0-B886-A690803C9EA5}" dt="2022-10-20T18:25:50.023" v="252" actId="14100"/>
          <ac:spMkLst>
            <pc:docMk/>
            <pc:sldMk cId="497310074" sldId="257"/>
            <ac:spMk id="3" creationId="{83257D90-3262-D56E-4F20-2BF9A428185A}"/>
          </ac:spMkLst>
        </pc:spChg>
        <pc:spChg chg="add mod">
          <ac:chgData name="Steve Shellhammer" userId="0e71f22d-ee3e-49c0-82ff-dbc290af8082" providerId="ADAL" clId="{89E8D7E0-FB94-4FC0-B886-A690803C9EA5}" dt="2022-10-20T18:26:46.415" v="304" actId="14100"/>
          <ac:spMkLst>
            <pc:docMk/>
            <pc:sldMk cId="497310074" sldId="257"/>
            <ac:spMk id="8" creationId="{2EAA4944-61FD-6794-E7A9-BC307EFA0A6B}"/>
          </ac:spMkLst>
        </pc:spChg>
        <pc:graphicFrameChg chg="add mod modGraphic">
          <ac:chgData name="Steve Shellhammer" userId="0e71f22d-ee3e-49c0-82ff-dbc290af8082" providerId="ADAL" clId="{89E8D7E0-FB94-4FC0-B886-A690803C9EA5}" dt="2022-10-20T18:26:03.775" v="256" actId="14734"/>
          <ac:graphicFrameMkLst>
            <pc:docMk/>
            <pc:sldMk cId="497310074" sldId="257"/>
            <ac:graphicFrameMk id="7" creationId="{36511585-61BB-FFF5-D10D-5843EE9DC4FA}"/>
          </ac:graphicFrameMkLst>
        </pc:graphicFrameChg>
        <pc:graphicFrameChg chg="add mod">
          <ac:chgData name="Steve Shellhammer" userId="0e71f22d-ee3e-49c0-82ff-dbc290af8082" providerId="ADAL" clId="{89E8D7E0-FB94-4FC0-B886-A690803C9EA5}" dt="2022-10-20T18:26:57.879" v="306" actId="1076"/>
          <ac:graphicFrameMkLst>
            <pc:docMk/>
            <pc:sldMk cId="497310074" sldId="257"/>
            <ac:graphicFrameMk id="9" creationId="{542C9A54-CD04-66D9-AB25-B7A6CB0405D2}"/>
          </ac:graphicFrameMkLst>
        </pc:graphicFrameChg>
      </pc:sldChg>
      <pc:sldChg chg="del">
        <pc:chgData name="Steve Shellhammer" userId="0e71f22d-ee3e-49c0-82ff-dbc290af8082" providerId="ADAL" clId="{89E8D7E0-FB94-4FC0-B886-A690803C9EA5}" dt="2022-10-19T20:57:36.524" v="18" actId="47"/>
        <pc:sldMkLst>
          <pc:docMk/>
          <pc:sldMk cId="1268093760" sldId="257"/>
        </pc:sldMkLst>
      </pc:sldChg>
      <pc:sldChg chg="del">
        <pc:chgData name="Steve Shellhammer" userId="0e71f22d-ee3e-49c0-82ff-dbc290af8082" providerId="ADAL" clId="{89E8D7E0-FB94-4FC0-B886-A690803C9EA5}" dt="2022-10-19T20:57:36.524" v="18" actId="47"/>
        <pc:sldMkLst>
          <pc:docMk/>
          <pc:sldMk cId="1652988365" sldId="258"/>
        </pc:sldMkLst>
      </pc:sldChg>
      <pc:sldChg chg="addSp modSp new mod">
        <pc:chgData name="Steve Shellhammer" userId="0e71f22d-ee3e-49c0-82ff-dbc290af8082" providerId="ADAL" clId="{89E8D7E0-FB94-4FC0-B886-A690803C9EA5}" dt="2022-10-20T18:30:50.781" v="609" actId="207"/>
        <pc:sldMkLst>
          <pc:docMk/>
          <pc:sldMk cId="3616054673" sldId="258"/>
        </pc:sldMkLst>
        <pc:spChg chg="mod">
          <ac:chgData name="Steve Shellhammer" userId="0e71f22d-ee3e-49c0-82ff-dbc290af8082" providerId="ADAL" clId="{89E8D7E0-FB94-4FC0-B886-A690803C9EA5}" dt="2022-10-20T18:27:13.753" v="318" actId="20577"/>
          <ac:spMkLst>
            <pc:docMk/>
            <pc:sldMk cId="3616054673" sldId="258"/>
            <ac:spMk id="2" creationId="{10C26EC4-C3B7-DC6C-8927-23E8C690B305}"/>
          </ac:spMkLst>
        </pc:spChg>
        <pc:spChg chg="mod">
          <ac:chgData name="Steve Shellhammer" userId="0e71f22d-ee3e-49c0-82ff-dbc290af8082" providerId="ADAL" clId="{89E8D7E0-FB94-4FC0-B886-A690803C9EA5}" dt="2022-10-20T18:30:21.052" v="604" actId="207"/>
          <ac:spMkLst>
            <pc:docMk/>
            <pc:sldMk cId="3616054673" sldId="258"/>
            <ac:spMk id="3" creationId="{DE0D8E8C-4C6B-BAA7-7971-EA215CFD1253}"/>
          </ac:spMkLst>
        </pc:spChg>
        <pc:graphicFrameChg chg="add mod modGraphic">
          <ac:chgData name="Steve Shellhammer" userId="0e71f22d-ee3e-49c0-82ff-dbc290af8082" providerId="ADAL" clId="{89E8D7E0-FB94-4FC0-B886-A690803C9EA5}" dt="2022-10-20T18:30:50.781" v="609" actId="207"/>
          <ac:graphicFrameMkLst>
            <pc:docMk/>
            <pc:sldMk cId="3616054673" sldId="258"/>
            <ac:graphicFrameMk id="7" creationId="{7F214F4E-4AF4-01E0-7458-F403C34B5E02}"/>
          </ac:graphicFrameMkLst>
        </pc:graphicFrameChg>
      </pc:sldChg>
      <pc:sldChg chg="addSp modSp new mod">
        <pc:chgData name="Steve Shellhammer" userId="0e71f22d-ee3e-49c0-82ff-dbc290af8082" providerId="ADAL" clId="{89E8D7E0-FB94-4FC0-B886-A690803C9EA5}" dt="2022-10-20T18:53:22.131" v="880" actId="20577"/>
        <pc:sldMkLst>
          <pc:docMk/>
          <pc:sldMk cId="4051694276" sldId="259"/>
        </pc:sldMkLst>
        <pc:spChg chg="mod">
          <ac:chgData name="Steve Shellhammer" userId="0e71f22d-ee3e-49c0-82ff-dbc290af8082" providerId="ADAL" clId="{89E8D7E0-FB94-4FC0-B886-A690803C9EA5}" dt="2022-10-20T18:52:07.448" v="765" actId="14100"/>
          <ac:spMkLst>
            <pc:docMk/>
            <pc:sldMk cId="4051694276" sldId="259"/>
            <ac:spMk id="2" creationId="{1513D968-A48E-05FE-66CC-132B0832DDF7}"/>
          </ac:spMkLst>
        </pc:spChg>
        <pc:spChg chg="mod">
          <ac:chgData name="Steve Shellhammer" userId="0e71f22d-ee3e-49c0-82ff-dbc290af8082" providerId="ADAL" clId="{89E8D7E0-FB94-4FC0-B886-A690803C9EA5}" dt="2022-10-20T18:53:22.131" v="880" actId="20577"/>
          <ac:spMkLst>
            <pc:docMk/>
            <pc:sldMk cId="4051694276" sldId="259"/>
            <ac:spMk id="3" creationId="{D0F103F1-0278-03CB-43E6-5579C3B0671C}"/>
          </ac:spMkLst>
        </pc:spChg>
        <pc:picChg chg="add mod">
          <ac:chgData name="Steve Shellhammer" userId="0e71f22d-ee3e-49c0-82ff-dbc290af8082" providerId="ADAL" clId="{89E8D7E0-FB94-4FC0-B886-A690803C9EA5}" dt="2022-10-20T18:52:55.021" v="875" actId="1076"/>
          <ac:picMkLst>
            <pc:docMk/>
            <pc:sldMk cId="4051694276" sldId="259"/>
            <ac:picMk id="8" creationId="{514E61D7-CE30-C566-40E4-E2347AE6146B}"/>
          </ac:picMkLst>
        </pc:picChg>
      </pc:sldChg>
      <pc:sldChg chg="del">
        <pc:chgData name="Steve Shellhammer" userId="0e71f22d-ee3e-49c0-82ff-dbc290af8082" providerId="ADAL" clId="{89E8D7E0-FB94-4FC0-B886-A690803C9EA5}" dt="2022-10-19T20:57:36.524" v="18" actId="47"/>
        <pc:sldMkLst>
          <pc:docMk/>
          <pc:sldMk cId="2056408364" sldId="260"/>
        </pc:sldMkLst>
      </pc:sldChg>
      <pc:sldChg chg="addSp delSp modSp new mod">
        <pc:chgData name="Steve Shellhammer" userId="0e71f22d-ee3e-49c0-82ff-dbc290af8082" providerId="ADAL" clId="{89E8D7E0-FB94-4FC0-B886-A690803C9EA5}" dt="2022-10-20T19:52:40.538" v="1172" actId="21"/>
        <pc:sldMkLst>
          <pc:docMk/>
          <pc:sldMk cId="3870268795" sldId="260"/>
        </pc:sldMkLst>
        <pc:spChg chg="mod">
          <ac:chgData name="Steve Shellhammer" userId="0e71f22d-ee3e-49c0-82ff-dbc290af8082" providerId="ADAL" clId="{89E8D7E0-FB94-4FC0-B886-A690803C9EA5}" dt="2022-10-20T18:53:45.473" v="914" actId="20577"/>
          <ac:spMkLst>
            <pc:docMk/>
            <pc:sldMk cId="3870268795" sldId="260"/>
            <ac:spMk id="2" creationId="{22C0AC64-E894-A723-B049-22142824213C}"/>
          </ac:spMkLst>
        </pc:spChg>
        <pc:spChg chg="del">
          <ac:chgData name="Steve Shellhammer" userId="0e71f22d-ee3e-49c0-82ff-dbc290af8082" providerId="ADAL" clId="{89E8D7E0-FB94-4FC0-B886-A690803C9EA5}" dt="2022-10-20T18:54:18.125" v="915" actId="3680"/>
          <ac:spMkLst>
            <pc:docMk/>
            <pc:sldMk cId="3870268795" sldId="260"/>
            <ac:spMk id="3" creationId="{B2CB876B-3AD1-2097-A164-5895C1F4F501}"/>
          </ac:spMkLst>
        </pc:spChg>
        <pc:graphicFrameChg chg="add mod ord modGraphic">
          <ac:chgData name="Steve Shellhammer" userId="0e71f22d-ee3e-49c0-82ff-dbc290af8082" providerId="ADAL" clId="{89E8D7E0-FB94-4FC0-B886-A690803C9EA5}" dt="2022-10-20T19:52:40.538" v="1172" actId="21"/>
          <ac:graphicFrameMkLst>
            <pc:docMk/>
            <pc:sldMk cId="3870268795" sldId="260"/>
            <ac:graphicFrameMk id="7" creationId="{2933F614-13C4-3F61-CEC5-2CFD147E8E5C}"/>
          </ac:graphicFrameMkLst>
        </pc:graphicFrameChg>
      </pc:sldChg>
      <pc:sldChg chg="del">
        <pc:chgData name="Steve Shellhammer" userId="0e71f22d-ee3e-49c0-82ff-dbc290af8082" providerId="ADAL" clId="{89E8D7E0-FB94-4FC0-B886-A690803C9EA5}" dt="2022-10-19T20:57:36.524" v="18" actId="47"/>
        <pc:sldMkLst>
          <pc:docMk/>
          <pc:sldMk cId="4278205582" sldId="261"/>
        </pc:sldMkLst>
      </pc:sldChg>
      <pc:sldChg chg="del">
        <pc:chgData name="Steve Shellhammer" userId="0e71f22d-ee3e-49c0-82ff-dbc290af8082" providerId="ADAL" clId="{89E8D7E0-FB94-4FC0-B886-A690803C9EA5}" dt="2022-10-19T20:57:36.524" v="18" actId="47"/>
        <pc:sldMkLst>
          <pc:docMk/>
          <pc:sldMk cId="1649032138" sldId="262"/>
        </pc:sldMkLst>
      </pc:sldChg>
      <pc:sldChg chg="del">
        <pc:chgData name="Steve Shellhammer" userId="0e71f22d-ee3e-49c0-82ff-dbc290af8082" providerId="ADAL" clId="{89E8D7E0-FB94-4FC0-B886-A690803C9EA5}" dt="2022-10-19T20:57:36.524" v="18" actId="47"/>
        <pc:sldMkLst>
          <pc:docMk/>
          <pc:sldMk cId="4041358185" sldId="263"/>
        </pc:sldMkLst>
      </pc:sldChg>
      <pc:sldMasterChg chg="modSldLayout">
        <pc:chgData name="Steve Shellhammer" userId="0e71f22d-ee3e-49c0-82ff-dbc290af8082" providerId="ADAL" clId="{89E8D7E0-FB94-4FC0-B886-A690803C9EA5}" dt="2022-10-19T20:58:17.233" v="21" actId="20577"/>
        <pc:sldMasterMkLst>
          <pc:docMk/>
          <pc:sldMasterMk cId="0" sldId="2147483648"/>
        </pc:sldMasterMkLst>
        <pc:sldLayoutChg chg="modSp mod">
          <pc:chgData name="Steve Shellhammer" userId="0e71f22d-ee3e-49c0-82ff-dbc290af8082" providerId="ADAL" clId="{89E8D7E0-FB94-4FC0-B886-A690803C9EA5}" dt="2022-10-19T20:58:17.233" v="21" actId="20577"/>
          <pc:sldLayoutMkLst>
            <pc:docMk/>
            <pc:sldMasterMk cId="0" sldId="2147483648"/>
            <pc:sldLayoutMk cId="0" sldId="2147483650"/>
          </pc:sldLayoutMkLst>
          <pc:spChg chg="mod">
            <ac:chgData name="Steve Shellhammer" userId="0e71f22d-ee3e-49c0-82ff-dbc290af8082" providerId="ADAL" clId="{89E8D7E0-FB94-4FC0-B886-A690803C9EA5}" dt="2022-10-19T20:58:17.233" v="2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6BF8176-E8C8-49EF-AE50-5D8678CE6F10}"/>
    <pc:docChg chg="custSel addSld delSld modSld">
      <pc:chgData name="Steve Shellhammer" userId="0e71f22d-ee3e-49c0-82ff-dbc290af8082" providerId="ADAL" clId="{E6BF8176-E8C8-49EF-AE50-5D8678CE6F10}" dt="2022-02-02T17:05:16.811" v="1103" actId="20577"/>
      <pc:docMkLst>
        <pc:docMk/>
      </pc:docMkLst>
      <pc:sldChg chg="modSp mod">
        <pc:chgData name="Steve Shellhammer" userId="0e71f22d-ee3e-49c0-82ff-dbc290af8082" providerId="ADAL" clId="{E6BF8176-E8C8-49EF-AE50-5D8678CE6F10}" dt="2022-02-01T20:52:43.622" v="740" actId="122"/>
        <pc:sldMkLst>
          <pc:docMk/>
          <pc:sldMk cId="0" sldId="256"/>
        </pc:sldMkLst>
        <pc:spChg chg="mod">
          <ac:chgData name="Steve Shellhammer" userId="0e71f22d-ee3e-49c0-82ff-dbc290af8082" providerId="ADAL" clId="{E6BF8176-E8C8-49EF-AE50-5D8678CE6F10}" dt="2022-02-01T20:42:33.339" v="84" actId="404"/>
          <ac:spMkLst>
            <pc:docMk/>
            <pc:sldMk cId="0" sldId="256"/>
            <ac:spMk id="3073" creationId="{00000000-0000-0000-0000-000000000000}"/>
          </ac:spMkLst>
        </pc:spChg>
        <pc:spChg chg="mod">
          <ac:chgData name="Steve Shellhammer" userId="0e71f22d-ee3e-49c0-82ff-dbc290af8082" providerId="ADAL" clId="{E6BF8176-E8C8-49EF-AE50-5D8678CE6F10}" dt="2022-02-01T20:42:38.623" v="86" actId="20577"/>
          <ac:spMkLst>
            <pc:docMk/>
            <pc:sldMk cId="0" sldId="256"/>
            <ac:spMk id="3074" creationId="{00000000-0000-0000-0000-000000000000}"/>
          </ac:spMkLst>
        </pc:spChg>
        <pc:graphicFrameChg chg="mod modGraphic">
          <ac:chgData name="Steve Shellhammer" userId="0e71f22d-ee3e-49c0-82ff-dbc290af8082" providerId="ADAL" clId="{E6BF8176-E8C8-49EF-AE50-5D8678CE6F10}" dt="2022-02-01T20:52:43.622" v="740" actId="122"/>
          <ac:graphicFrameMkLst>
            <pc:docMk/>
            <pc:sldMk cId="0" sldId="256"/>
            <ac:graphicFrameMk id="10" creationId="{56BFF8FC-15E6-4208-9DB8-296FB6B5AC3E}"/>
          </ac:graphicFrameMkLst>
        </pc:graphicFrameChg>
      </pc:sldChg>
      <pc:sldChg chg="modSp mod">
        <pc:chgData name="Steve Shellhammer" userId="0e71f22d-ee3e-49c0-82ff-dbc290af8082" providerId="ADAL" clId="{E6BF8176-E8C8-49EF-AE50-5D8678CE6F10}" dt="2022-02-01T21:56:15.623" v="905" actId="1076"/>
        <pc:sldMkLst>
          <pc:docMk/>
          <pc:sldMk cId="1268093760" sldId="257"/>
        </pc:sldMkLst>
        <pc:spChg chg="mod">
          <ac:chgData name="Steve Shellhammer" userId="0e71f22d-ee3e-49c0-82ff-dbc290af8082" providerId="ADAL" clId="{E6BF8176-E8C8-49EF-AE50-5D8678CE6F10}" dt="2022-02-01T21:56:10.326" v="904" actId="20577"/>
          <ac:spMkLst>
            <pc:docMk/>
            <pc:sldMk cId="1268093760" sldId="257"/>
            <ac:spMk id="2" creationId="{B2F9C27A-5170-4ABC-BEE5-ADC49BEC3788}"/>
          </ac:spMkLst>
        </pc:spChg>
        <pc:spChg chg="mod">
          <ac:chgData name="Steve Shellhammer" userId="0e71f22d-ee3e-49c0-82ff-dbc290af8082" providerId="ADAL" clId="{E6BF8176-E8C8-49EF-AE50-5D8678CE6F10}" dt="2022-02-01T21:56:15.623" v="905" actId="1076"/>
          <ac:spMkLst>
            <pc:docMk/>
            <pc:sldMk cId="1268093760" sldId="257"/>
            <ac:spMk id="3" creationId="{EDDB5013-A2C7-4FAC-881A-93D41F23553A}"/>
          </ac:spMkLst>
        </pc:spChg>
      </pc:sldChg>
      <pc:sldChg chg="modSp mod">
        <pc:chgData name="Steve Shellhammer" userId="0e71f22d-ee3e-49c0-82ff-dbc290af8082" providerId="ADAL" clId="{E6BF8176-E8C8-49EF-AE50-5D8678CE6F10}" dt="2022-02-01T20:43:56.611" v="154" actId="20577"/>
        <pc:sldMkLst>
          <pc:docMk/>
          <pc:sldMk cId="4278205582" sldId="261"/>
        </pc:sldMkLst>
        <pc:spChg chg="mod">
          <ac:chgData name="Steve Shellhammer" userId="0e71f22d-ee3e-49c0-82ff-dbc290af8082" providerId="ADAL" clId="{E6BF8176-E8C8-49EF-AE50-5D8678CE6F10}" dt="2022-02-01T20:43:41.760" v="118" actId="20577"/>
          <ac:spMkLst>
            <pc:docMk/>
            <pc:sldMk cId="4278205582" sldId="261"/>
            <ac:spMk id="2" creationId="{BC4255AC-9930-46EA-9C72-0E1FE7568323}"/>
          </ac:spMkLst>
        </pc:spChg>
        <pc:spChg chg="mod">
          <ac:chgData name="Steve Shellhammer" userId="0e71f22d-ee3e-49c0-82ff-dbc290af8082" providerId="ADAL" clId="{E6BF8176-E8C8-49EF-AE50-5D8678CE6F10}" dt="2022-02-01T20:43:56.611" v="154" actId="20577"/>
          <ac:spMkLst>
            <pc:docMk/>
            <pc:sldMk cId="4278205582" sldId="261"/>
            <ac:spMk id="3" creationId="{91D131B7-D918-4595-8963-214AAEC8E514}"/>
          </ac:spMkLst>
        </pc:spChg>
      </pc:sldChg>
      <pc:sldChg chg="addSp modSp new mod">
        <pc:chgData name="Steve Shellhammer" userId="0e71f22d-ee3e-49c0-82ff-dbc290af8082" providerId="ADAL" clId="{E6BF8176-E8C8-49EF-AE50-5D8678CE6F10}" dt="2022-02-02T17:05:16.811" v="1103" actId="20577"/>
        <pc:sldMkLst>
          <pc:docMk/>
          <pc:sldMk cId="1649032138" sldId="262"/>
        </pc:sldMkLst>
        <pc:spChg chg="mod">
          <ac:chgData name="Steve Shellhammer" userId="0e71f22d-ee3e-49c0-82ff-dbc290af8082" providerId="ADAL" clId="{E6BF8176-E8C8-49EF-AE50-5D8678CE6F10}" dt="2022-02-01T21:47:27.836" v="741" actId="14100"/>
          <ac:spMkLst>
            <pc:docMk/>
            <pc:sldMk cId="1649032138" sldId="262"/>
            <ac:spMk id="2" creationId="{FE1E04DC-49A3-4E89-93B9-CFAF13360B70}"/>
          </ac:spMkLst>
        </pc:spChg>
        <pc:spChg chg="mod">
          <ac:chgData name="Steve Shellhammer" userId="0e71f22d-ee3e-49c0-82ff-dbc290af8082" providerId="ADAL" clId="{E6BF8176-E8C8-49EF-AE50-5D8678CE6F10}" dt="2022-02-02T17:05:16.811" v="1103" actId="20577"/>
          <ac:spMkLst>
            <pc:docMk/>
            <pc:sldMk cId="1649032138" sldId="262"/>
            <ac:spMk id="3" creationId="{B7775705-64B8-43A8-9832-C04880DBD880}"/>
          </ac:spMkLst>
        </pc:spChg>
        <pc:spChg chg="add mod">
          <ac:chgData name="Steve Shellhammer" userId="0e71f22d-ee3e-49c0-82ff-dbc290af8082" providerId="ADAL" clId="{E6BF8176-E8C8-49EF-AE50-5D8678CE6F10}" dt="2022-02-02T00:17:21.849" v="1094" actId="1076"/>
          <ac:spMkLst>
            <pc:docMk/>
            <pc:sldMk cId="1649032138" sldId="262"/>
            <ac:spMk id="8" creationId="{F4BA2CF9-F4F2-41D2-A1B3-DA33B8E9192E}"/>
          </ac:spMkLst>
        </pc:spChg>
        <pc:graphicFrameChg chg="add mod modGraphic">
          <ac:chgData name="Steve Shellhammer" userId="0e71f22d-ee3e-49c0-82ff-dbc290af8082" providerId="ADAL" clId="{E6BF8176-E8C8-49EF-AE50-5D8678CE6F10}" dt="2022-02-02T00:16:19.896" v="988" actId="20577"/>
          <ac:graphicFrameMkLst>
            <pc:docMk/>
            <pc:sldMk cId="1649032138" sldId="262"/>
            <ac:graphicFrameMk id="7" creationId="{B807909F-946C-4614-9AB1-7320E5BA4E4F}"/>
          </ac:graphicFrameMkLst>
        </pc:graphicFrameChg>
      </pc:sldChg>
      <pc:sldChg chg="addSp modSp new mod">
        <pc:chgData name="Steve Shellhammer" userId="0e71f22d-ee3e-49c0-82ff-dbc290af8082" providerId="ADAL" clId="{E6BF8176-E8C8-49EF-AE50-5D8678CE6F10}" dt="2022-02-01T20:51:05.155" v="733" actId="1076"/>
        <pc:sldMkLst>
          <pc:docMk/>
          <pc:sldMk cId="4041358185" sldId="263"/>
        </pc:sldMkLst>
        <pc:spChg chg="mod">
          <ac:chgData name="Steve Shellhammer" userId="0e71f22d-ee3e-49c0-82ff-dbc290af8082" providerId="ADAL" clId="{E6BF8176-E8C8-49EF-AE50-5D8678CE6F10}" dt="2022-02-01T20:50:48.897" v="728" actId="14100"/>
          <ac:spMkLst>
            <pc:docMk/>
            <pc:sldMk cId="4041358185" sldId="263"/>
            <ac:spMk id="2" creationId="{BA4982FA-8E25-495B-A15C-B1A578260DCC}"/>
          </ac:spMkLst>
        </pc:spChg>
        <pc:spChg chg="mod">
          <ac:chgData name="Steve Shellhammer" userId="0e71f22d-ee3e-49c0-82ff-dbc290af8082" providerId="ADAL" clId="{E6BF8176-E8C8-49EF-AE50-5D8678CE6F10}" dt="2022-02-01T20:50:51.614" v="729" actId="1076"/>
          <ac:spMkLst>
            <pc:docMk/>
            <pc:sldMk cId="4041358185" sldId="263"/>
            <ac:spMk id="3" creationId="{EFACB24A-4F4D-4259-BD97-72C8C8A15245}"/>
          </ac:spMkLst>
        </pc:spChg>
        <pc:picChg chg="add mod">
          <ac:chgData name="Steve Shellhammer" userId="0e71f22d-ee3e-49c0-82ff-dbc290af8082" providerId="ADAL" clId="{E6BF8176-E8C8-49EF-AE50-5D8678CE6F10}" dt="2022-02-01T20:51:05.155" v="733" actId="1076"/>
          <ac:picMkLst>
            <pc:docMk/>
            <pc:sldMk cId="4041358185" sldId="263"/>
            <ac:picMk id="8" creationId="{6E1BEC59-22CF-41D6-82DF-53D754183897}"/>
          </ac:picMkLst>
        </pc:picChg>
      </pc:sldChg>
      <pc:sldChg chg="modSp new del mod">
        <pc:chgData name="Steve Shellhammer" userId="0e71f22d-ee3e-49c0-82ff-dbc290af8082" providerId="ADAL" clId="{E6BF8176-E8C8-49EF-AE50-5D8678CE6F10}" dt="2022-02-01T23:38:24.889" v="983" actId="47"/>
        <pc:sldMkLst>
          <pc:docMk/>
          <pc:sldMk cId="1151706044" sldId="264"/>
        </pc:sldMkLst>
        <pc:spChg chg="mod">
          <ac:chgData name="Steve Shellhammer" userId="0e71f22d-ee3e-49c0-82ff-dbc290af8082" providerId="ADAL" clId="{E6BF8176-E8C8-49EF-AE50-5D8678CE6F10}" dt="2022-02-01T23:37:45.661" v="964" actId="14100"/>
          <ac:spMkLst>
            <pc:docMk/>
            <pc:sldMk cId="1151706044" sldId="264"/>
            <ac:spMk id="3" creationId="{B0EFBB19-E792-4212-853A-A6ECF9A48D0A}"/>
          </ac:spMkLst>
        </pc:spChg>
      </pc:sldChg>
      <pc:sldChg chg="addSp delSp modSp new del mod">
        <pc:chgData name="Steve Shellhammer" userId="0e71f22d-ee3e-49c0-82ff-dbc290af8082" providerId="ADAL" clId="{E6BF8176-E8C8-49EF-AE50-5D8678CE6F10}" dt="2022-02-01T21:55:41.900" v="888" actId="47"/>
        <pc:sldMkLst>
          <pc:docMk/>
          <pc:sldMk cId="2632152251" sldId="264"/>
        </pc:sldMkLst>
        <pc:spChg chg="del">
          <ac:chgData name="Steve Shellhammer" userId="0e71f22d-ee3e-49c0-82ff-dbc290af8082" providerId="ADAL" clId="{E6BF8176-E8C8-49EF-AE50-5D8678CE6F10}" dt="2022-02-01T21:48:22.129" v="748" actId="3680"/>
          <ac:spMkLst>
            <pc:docMk/>
            <pc:sldMk cId="2632152251" sldId="264"/>
            <ac:spMk id="3" creationId="{5C06F2BA-2D5C-438D-8405-2281A025667E}"/>
          </ac:spMkLst>
        </pc:spChg>
        <pc:graphicFrameChg chg="add mod ord modGraphic">
          <ac:chgData name="Steve Shellhammer" userId="0e71f22d-ee3e-49c0-82ff-dbc290af8082" providerId="ADAL" clId="{E6BF8176-E8C8-49EF-AE50-5D8678CE6F10}" dt="2022-02-01T21:53:55.635" v="875"/>
          <ac:graphicFrameMkLst>
            <pc:docMk/>
            <pc:sldMk cId="2632152251" sldId="264"/>
            <ac:graphicFrameMk id="7" creationId="{7AD6855E-D714-4D35-B368-60AF59104E05}"/>
          </ac:graphicFrameMkLst>
        </pc:graphicFrame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D1B2804A-A8C2-4991-A731-F36B8B07D120}"/>
    <pc:docChg chg="modSld modMainMaster">
      <pc:chgData name="Steve Shellhammer" userId="0e71f22d-ee3e-49c0-82ff-dbc290af8082" providerId="ADAL" clId="{D1B2804A-A8C2-4991-A731-F36B8B07D120}" dt="2022-11-08T00:01:13.289" v="32" actId="20577"/>
      <pc:docMkLst>
        <pc:docMk/>
      </pc:docMkLst>
      <pc:sldChg chg="modSp mod">
        <pc:chgData name="Steve Shellhammer" userId="0e71f22d-ee3e-49c0-82ff-dbc290af8082" providerId="ADAL" clId="{D1B2804A-A8C2-4991-A731-F36B8B07D120}" dt="2022-11-08T00:01:13.289" v="32" actId="20577"/>
        <pc:sldMkLst>
          <pc:docMk/>
          <pc:sldMk cId="0" sldId="256"/>
        </pc:sldMkLst>
        <pc:spChg chg="mod">
          <ac:chgData name="Steve Shellhammer" userId="0e71f22d-ee3e-49c0-82ff-dbc290af8082" providerId="ADAL" clId="{D1B2804A-A8C2-4991-A731-F36B8B07D120}" dt="2022-11-04T23:34:58.690" v="13" actId="20577"/>
          <ac:spMkLst>
            <pc:docMk/>
            <pc:sldMk cId="0" sldId="256"/>
            <ac:spMk id="3073" creationId="{00000000-0000-0000-0000-000000000000}"/>
          </ac:spMkLst>
        </pc:spChg>
        <pc:spChg chg="mod">
          <ac:chgData name="Steve Shellhammer" userId="0e71f22d-ee3e-49c0-82ff-dbc290af8082" providerId="ADAL" clId="{D1B2804A-A8C2-4991-A731-F36B8B07D120}" dt="2022-11-08T00:01:13.289" v="32" actId="20577"/>
          <ac:spMkLst>
            <pc:docMk/>
            <pc:sldMk cId="0" sldId="256"/>
            <ac:spMk id="3074" creationId="{00000000-0000-0000-0000-000000000000}"/>
          </ac:spMkLst>
        </pc:spChg>
      </pc:sldChg>
      <pc:sldChg chg="modSp mod">
        <pc:chgData name="Steve Shellhammer" userId="0e71f22d-ee3e-49c0-82ff-dbc290af8082" providerId="ADAL" clId="{D1B2804A-A8C2-4991-A731-F36B8B07D120}" dt="2022-11-04T23:36:33.816" v="18" actId="14100"/>
        <pc:sldMkLst>
          <pc:docMk/>
          <pc:sldMk cId="4051694276" sldId="259"/>
        </pc:sldMkLst>
        <pc:spChg chg="mod">
          <ac:chgData name="Steve Shellhammer" userId="0e71f22d-ee3e-49c0-82ff-dbc290af8082" providerId="ADAL" clId="{D1B2804A-A8C2-4991-A731-F36B8B07D120}" dt="2022-11-04T23:36:19.474" v="15" actId="20577"/>
          <ac:spMkLst>
            <pc:docMk/>
            <pc:sldMk cId="4051694276" sldId="259"/>
            <ac:spMk id="2" creationId="{1513D968-A48E-05FE-66CC-132B0832DDF7}"/>
          </ac:spMkLst>
        </pc:spChg>
        <pc:spChg chg="mod">
          <ac:chgData name="Steve Shellhammer" userId="0e71f22d-ee3e-49c0-82ff-dbc290af8082" providerId="ADAL" clId="{D1B2804A-A8C2-4991-A731-F36B8B07D120}" dt="2022-11-04T23:36:33.816" v="18" actId="14100"/>
          <ac:spMkLst>
            <pc:docMk/>
            <pc:sldMk cId="4051694276" sldId="259"/>
            <ac:spMk id="3" creationId="{D0F103F1-0278-03CB-43E6-5579C3B0671C}"/>
          </ac:spMkLst>
        </pc:spChg>
      </pc:sldChg>
      <pc:sldMasterChg chg="modSldLayout">
        <pc:chgData name="Steve Shellhammer" userId="0e71f22d-ee3e-49c0-82ff-dbc290af8082" providerId="ADAL" clId="{D1B2804A-A8C2-4991-A731-F36B8B07D120}" dt="2022-11-08T00:01:02.038" v="26" actId="20577"/>
        <pc:sldMasterMkLst>
          <pc:docMk/>
          <pc:sldMasterMk cId="0" sldId="2147483648"/>
        </pc:sldMasterMkLst>
        <pc:sldLayoutChg chg="modSp mod">
          <pc:chgData name="Steve Shellhammer" userId="0e71f22d-ee3e-49c0-82ff-dbc290af8082" providerId="ADAL" clId="{D1B2804A-A8C2-4991-A731-F36B8B07D120}" dt="2022-11-08T00:01:02.038" v="26" actId="20577"/>
          <pc:sldLayoutMkLst>
            <pc:docMk/>
            <pc:sldMasterMk cId="0" sldId="2147483648"/>
            <pc:sldLayoutMk cId="0" sldId="2147483650"/>
          </pc:sldLayoutMkLst>
          <pc:spChg chg="mod">
            <ac:chgData name="Steve Shellhammer" userId="0e71f22d-ee3e-49c0-82ff-dbc290af8082" providerId="ADAL" clId="{D1B2804A-A8C2-4991-A731-F36B8B07D120}" dt="2022-11-08T00:01:02.038" v="26"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11/7/2022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November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802.11-22/1911r0</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November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Recommendation on Ng Value for 320 MHz</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2022-11-07</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November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2244552660"/>
              </p:ext>
            </p:extLst>
          </p:nvPr>
        </p:nvGraphicFramePr>
        <p:xfrm>
          <a:off x="497524" y="2590800"/>
          <a:ext cx="8189276" cy="13716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ctr">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 Raissinia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alirezar@qti.qualcomm.com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53595197"/>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91642902"/>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5B681-0068-3BA2-A486-0F9897337BE9}"/>
              </a:ext>
            </a:extLst>
          </p:cNvPr>
          <p:cNvSpPr>
            <a:spLocks noGrp="1"/>
          </p:cNvSpPr>
          <p:nvPr>
            <p:ph type="title"/>
          </p:nvPr>
        </p:nvSpPr>
        <p:spPr>
          <a:xfrm>
            <a:off x="228600" y="731522"/>
            <a:ext cx="9220200" cy="1136227"/>
          </a:xfrm>
        </p:spPr>
        <p:txBody>
          <a:bodyPr/>
          <a:lstStyle/>
          <a:p>
            <a:r>
              <a:rPr lang="en-US" sz="3200" dirty="0"/>
              <a:t>Background – The Draft specifies Mandatory and Optional Values of Ng for up to 160 MHz Bandwidth</a:t>
            </a:r>
          </a:p>
        </p:txBody>
      </p:sp>
      <p:sp>
        <p:nvSpPr>
          <p:cNvPr id="3" name="Content Placeholder 2">
            <a:extLst>
              <a:ext uri="{FF2B5EF4-FFF2-40B4-BE49-F238E27FC236}">
                <a16:creationId xmlns:a16="http://schemas.microsoft.com/office/drawing/2014/main" id="{83257D90-3262-D56E-4F20-2BF9A428185A}"/>
              </a:ext>
            </a:extLst>
          </p:cNvPr>
          <p:cNvSpPr>
            <a:spLocks noGrp="1"/>
          </p:cNvSpPr>
          <p:nvPr>
            <p:ph idx="1"/>
          </p:nvPr>
        </p:nvSpPr>
        <p:spPr>
          <a:xfrm>
            <a:off x="731520" y="2113283"/>
            <a:ext cx="8288868" cy="782318"/>
          </a:xfrm>
        </p:spPr>
        <p:txBody>
          <a:bodyPr/>
          <a:lstStyle/>
          <a:p>
            <a:r>
              <a:rPr lang="en-US" dirty="0"/>
              <a:t>The current draft supports the following optional and mandatory values of Ng</a:t>
            </a:r>
          </a:p>
        </p:txBody>
      </p:sp>
      <p:sp>
        <p:nvSpPr>
          <p:cNvPr id="4" name="Slide Number Placeholder 3">
            <a:extLst>
              <a:ext uri="{FF2B5EF4-FFF2-40B4-BE49-F238E27FC236}">
                <a16:creationId xmlns:a16="http://schemas.microsoft.com/office/drawing/2014/main" id="{5D57F5AC-8E57-6FDF-1AF0-D3BFD65F6D7B}"/>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AAF97051-F856-E447-A8FA-9BF3801422AF}"/>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DEA49B65-E061-CAC4-9E07-A9D52FB3D91E}"/>
              </a:ext>
            </a:extLst>
          </p:cNvPr>
          <p:cNvSpPr>
            <a:spLocks noGrp="1"/>
          </p:cNvSpPr>
          <p:nvPr>
            <p:ph type="dt" idx="15"/>
          </p:nvPr>
        </p:nvSpPr>
        <p:spPr/>
        <p:txBody>
          <a:bodyPr/>
          <a:lstStyle/>
          <a:p>
            <a:r>
              <a:rPr lang="en-US"/>
              <a:t>November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36511585-61BB-FFF5-D10D-5843EE9DC4FA}"/>
                  </a:ext>
                </a:extLst>
              </p:cNvPr>
              <p:cNvGraphicFramePr>
                <a:graphicFrameLocks noGrp="1"/>
              </p:cNvGraphicFramePr>
              <p:nvPr>
                <p:extLst>
                  <p:ext uri="{D42A27DB-BD31-4B8C-83A1-F6EECF244321}">
                    <p14:modId xmlns:p14="http://schemas.microsoft.com/office/powerpoint/2010/main" val="1714892190"/>
                  </p:ext>
                </p:extLst>
              </p:nvPr>
            </p:nvGraphicFramePr>
            <p:xfrm>
              <a:off x="348827" y="303784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7" name="Table 9">
                <a:extLst>
                  <a:ext uri="{FF2B5EF4-FFF2-40B4-BE49-F238E27FC236}">
                    <a16:creationId xmlns:a16="http://schemas.microsoft.com/office/drawing/2014/main" id="{36511585-61BB-FFF5-D10D-5843EE9DC4FA}"/>
                  </a:ext>
                </a:extLst>
              </p:cNvPr>
              <p:cNvGraphicFramePr>
                <a:graphicFrameLocks noGrp="1"/>
              </p:cNvGraphicFramePr>
              <p:nvPr>
                <p:extLst>
                  <p:ext uri="{D42A27DB-BD31-4B8C-83A1-F6EECF244321}">
                    <p14:modId xmlns:p14="http://schemas.microsoft.com/office/powerpoint/2010/main" val="1714892190"/>
                  </p:ext>
                </p:extLst>
              </p:nvPr>
            </p:nvGraphicFramePr>
            <p:xfrm>
              <a:off x="348827" y="303784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0328" r="-115868" b="-2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0328" r="-115868" b="-124590"/>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0328" r="-115868" b="-24590"/>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sp>
        <p:nvSpPr>
          <p:cNvPr id="8" name="Content Placeholder 2">
            <a:extLst>
              <a:ext uri="{FF2B5EF4-FFF2-40B4-BE49-F238E27FC236}">
                <a16:creationId xmlns:a16="http://schemas.microsoft.com/office/drawing/2014/main" id="{2EAA4944-61FD-6794-E7A9-BC307EFA0A6B}"/>
              </a:ext>
            </a:extLst>
          </p:cNvPr>
          <p:cNvSpPr txBox="1">
            <a:spLocks/>
          </p:cNvSpPr>
          <p:nvPr/>
        </p:nvSpPr>
        <p:spPr bwMode="auto">
          <a:xfrm>
            <a:off x="822959" y="5190655"/>
            <a:ext cx="8288868" cy="524345"/>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kern="0" dirty="0"/>
              <a:t>For Ng = 8 the following tones are specified</a:t>
            </a:r>
          </a:p>
        </p:txBody>
      </p:sp>
      <p:graphicFrame>
        <p:nvGraphicFramePr>
          <p:cNvPr id="9" name="Table 7">
            <a:extLst>
              <a:ext uri="{FF2B5EF4-FFF2-40B4-BE49-F238E27FC236}">
                <a16:creationId xmlns:a16="http://schemas.microsoft.com/office/drawing/2014/main" id="{542C9A54-CD04-66D9-AB25-B7A6CB0405D2}"/>
              </a:ext>
            </a:extLst>
          </p:cNvPr>
          <p:cNvGraphicFramePr>
            <a:graphicFrameLocks/>
          </p:cNvGraphicFramePr>
          <p:nvPr>
            <p:extLst>
              <p:ext uri="{D42A27DB-BD31-4B8C-83A1-F6EECF244321}">
                <p14:modId xmlns:p14="http://schemas.microsoft.com/office/powerpoint/2010/main" val="3495101985"/>
              </p:ext>
            </p:extLst>
          </p:nvPr>
        </p:nvGraphicFramePr>
        <p:xfrm>
          <a:off x="348827" y="5744375"/>
          <a:ext cx="8839200" cy="741680"/>
        </p:xfrm>
        <a:graphic>
          <a:graphicData uri="http://schemas.openxmlformats.org/drawingml/2006/table">
            <a:tbl>
              <a:tblPr firstRow="1" bandRow="1">
                <a:tableStyleId>{21E4AEA4-8DFA-4A89-87EB-49C32662AFE0}</a:tableStyleId>
              </a:tblPr>
              <a:tblGrid>
                <a:gridCol w="1982046">
                  <a:extLst>
                    <a:ext uri="{9D8B030D-6E8A-4147-A177-3AD203B41FA5}">
                      <a16:colId xmlns:a16="http://schemas.microsoft.com/office/drawing/2014/main" val="3326648031"/>
                    </a:ext>
                  </a:extLst>
                </a:gridCol>
                <a:gridCol w="990600">
                  <a:extLst>
                    <a:ext uri="{9D8B030D-6E8A-4147-A177-3AD203B41FA5}">
                      <a16:colId xmlns:a16="http://schemas.microsoft.com/office/drawing/2014/main" val="943595176"/>
                    </a:ext>
                  </a:extLst>
                </a:gridCol>
                <a:gridCol w="5866554">
                  <a:extLst>
                    <a:ext uri="{9D8B030D-6E8A-4147-A177-3AD203B41FA5}">
                      <a16:colId xmlns:a16="http://schemas.microsoft.com/office/drawing/2014/main" val="3949774179"/>
                    </a:ext>
                  </a:extLst>
                </a:gridCol>
              </a:tblGrid>
              <a:tr h="370840">
                <a:tc>
                  <a:txBody>
                    <a:bodyPr/>
                    <a:lstStyle/>
                    <a:p>
                      <a:pPr algn="ctr"/>
                      <a:r>
                        <a:rPr lang="en-US" sz="1800" dirty="0">
                          <a:latin typeface="Calibri" panose="020F0502020204030204" pitchFamily="34" charset="0"/>
                          <a:cs typeface="Calibri" panose="020F0502020204030204" pitchFamily="34" charset="0"/>
                        </a:rPr>
                        <a:t>Channel Width</a:t>
                      </a:r>
                    </a:p>
                  </a:txBody>
                  <a:tcPr/>
                </a:tc>
                <a:tc>
                  <a:txBody>
                    <a:bodyPr/>
                    <a:lstStyle/>
                    <a:p>
                      <a:pPr algn="ctr"/>
                      <a:r>
                        <a:rPr lang="en-US" sz="1800" dirty="0">
                          <a:latin typeface="Calibri" panose="020F0502020204030204" pitchFamily="34" charset="0"/>
                          <a:cs typeface="Calibri" panose="020F0502020204030204" pitchFamily="34" charset="0"/>
                        </a:rPr>
                        <a:t>Ng</a:t>
                      </a:r>
                    </a:p>
                  </a:txBody>
                  <a:tcPr/>
                </a:tc>
                <a:tc>
                  <a:txBody>
                    <a:bodyPr/>
                    <a:lstStyle/>
                    <a:p>
                      <a:pPr algn="ctr"/>
                      <a:r>
                        <a:rPr lang="en-US" sz="1800" dirty="0">
                          <a:latin typeface="Calibri" panose="020F0502020204030204" pitchFamily="34" charset="0"/>
                          <a:cs typeface="Calibri" panose="020F0502020204030204" pitchFamily="34" charset="0"/>
                        </a:rPr>
                        <a:t>Indices</a:t>
                      </a:r>
                    </a:p>
                  </a:txBody>
                  <a:tcPr/>
                </a:tc>
                <a:extLst>
                  <a:ext uri="{0D108BD9-81ED-4DB2-BD59-A6C34878D82A}">
                    <a16:rowId xmlns:a16="http://schemas.microsoft.com/office/drawing/2014/main" val="1676847849"/>
                  </a:ext>
                </a:extLst>
              </a:tr>
              <a:tr h="370840">
                <a:tc>
                  <a:txBody>
                    <a:bodyPr/>
                    <a:lstStyle/>
                    <a:p>
                      <a:pPr algn="ctr"/>
                      <a:r>
                        <a:rPr lang="en-US" sz="1800" dirty="0">
                          <a:latin typeface="Calibri" panose="020F0502020204030204" pitchFamily="34" charset="0"/>
                          <a:cs typeface="Calibri" panose="020F0502020204030204" pitchFamily="34" charset="0"/>
                        </a:rPr>
                        <a:t>160 MHz</a:t>
                      </a: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-1012, -1004, … -20, -12, 12, 20, … 1004, 1012</a:t>
                      </a:r>
                    </a:p>
                  </a:txBody>
                  <a:tcPr/>
                </a:tc>
                <a:extLst>
                  <a:ext uri="{0D108BD9-81ED-4DB2-BD59-A6C34878D82A}">
                    <a16:rowId xmlns:a16="http://schemas.microsoft.com/office/drawing/2014/main" val="2288185866"/>
                  </a:ext>
                </a:extLst>
              </a:tr>
            </a:tbl>
          </a:graphicData>
        </a:graphic>
      </p:graphicFrame>
    </p:spTree>
    <p:extLst>
      <p:ext uri="{BB962C8B-B14F-4D97-AF65-F5344CB8AC3E}">
        <p14:creationId xmlns:p14="http://schemas.microsoft.com/office/powerpoint/2010/main" val="49731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26EC4-C3B7-DC6C-8927-23E8C690B305}"/>
              </a:ext>
            </a:extLst>
          </p:cNvPr>
          <p:cNvSpPr>
            <a:spLocks noGrp="1"/>
          </p:cNvSpPr>
          <p:nvPr>
            <p:ph type="title"/>
          </p:nvPr>
        </p:nvSpPr>
        <p:spPr/>
        <p:txBody>
          <a:bodyPr/>
          <a:lstStyle/>
          <a:p>
            <a:r>
              <a:rPr lang="en-US" dirty="0"/>
              <a:t>320 MHz NDP</a:t>
            </a:r>
          </a:p>
        </p:txBody>
      </p:sp>
      <p:sp>
        <p:nvSpPr>
          <p:cNvPr id="3" name="Content Placeholder 2">
            <a:extLst>
              <a:ext uri="{FF2B5EF4-FFF2-40B4-BE49-F238E27FC236}">
                <a16:creationId xmlns:a16="http://schemas.microsoft.com/office/drawing/2014/main" id="{DE0D8E8C-4C6B-BAA7-7971-EA215CFD1253}"/>
              </a:ext>
            </a:extLst>
          </p:cNvPr>
          <p:cNvSpPr>
            <a:spLocks noGrp="1"/>
          </p:cNvSpPr>
          <p:nvPr>
            <p:ph idx="1"/>
          </p:nvPr>
        </p:nvSpPr>
        <p:spPr>
          <a:xfrm>
            <a:off x="743373" y="1658398"/>
            <a:ext cx="8288868" cy="1999202"/>
          </a:xfrm>
        </p:spPr>
        <p:txBody>
          <a:bodyPr/>
          <a:lstStyle/>
          <a:p>
            <a:r>
              <a:rPr lang="en-US" dirty="0"/>
              <a:t>Now that the task group has agreed to support the EHT 320 MHz NDP we need to specify the optional and mandatory values of Ng for 320 MHz</a:t>
            </a:r>
          </a:p>
          <a:p>
            <a:r>
              <a:rPr lang="en-US" dirty="0"/>
              <a:t>We propose adding the following optional and mandatory values of Ng for 320 MHz (as shown in </a:t>
            </a:r>
            <a:r>
              <a:rPr lang="en-US" dirty="0">
                <a:solidFill>
                  <a:srgbClr val="FF0000"/>
                </a:solidFill>
              </a:rPr>
              <a:t>Red</a:t>
            </a:r>
            <a:r>
              <a:rPr lang="en-US" dirty="0"/>
              <a:t>)</a:t>
            </a:r>
          </a:p>
        </p:txBody>
      </p:sp>
      <p:sp>
        <p:nvSpPr>
          <p:cNvPr id="4" name="Slide Number Placeholder 3">
            <a:extLst>
              <a:ext uri="{FF2B5EF4-FFF2-40B4-BE49-F238E27FC236}">
                <a16:creationId xmlns:a16="http://schemas.microsoft.com/office/drawing/2014/main" id="{C7403E33-9E25-265E-818E-0449BDAF688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A60B0B18-47F7-5D1D-5809-EF491E80C9F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56F03CD-FA68-2A08-F6EB-1CB169EA7541}"/>
              </a:ext>
            </a:extLst>
          </p:cNvPr>
          <p:cNvSpPr>
            <a:spLocks noGrp="1"/>
          </p:cNvSpPr>
          <p:nvPr>
            <p:ph type="dt" idx="15"/>
          </p:nvPr>
        </p:nvSpPr>
        <p:spPr/>
        <p:txBody>
          <a:bodyPr/>
          <a:lstStyle/>
          <a:p>
            <a:r>
              <a:rPr lang="en-US"/>
              <a:t>November 2022</a:t>
            </a:r>
            <a:endParaRPr lang="en-GB" dirty="0"/>
          </a:p>
        </p:txBody>
      </p:sp>
      <mc:AlternateContent xmlns:mc="http://schemas.openxmlformats.org/markup-compatibility/2006" xmlns:a14="http://schemas.microsoft.com/office/drawing/2010/main">
        <mc:Choice Requires="a14">
          <p:graphicFrame>
            <p:nvGraphicFramePr>
              <p:cNvPr id="7" name="Table 9">
                <a:extLst>
                  <a:ext uri="{FF2B5EF4-FFF2-40B4-BE49-F238E27FC236}">
                    <a16:creationId xmlns:a16="http://schemas.microsoft.com/office/drawing/2014/main" id="{7F214F4E-4AF4-01E0-7458-F403C34B5E02}"/>
                  </a:ext>
                </a:extLst>
              </p:cNvPr>
              <p:cNvGraphicFramePr>
                <a:graphicFrameLocks noGrp="1"/>
              </p:cNvGraphicFramePr>
              <p:nvPr>
                <p:extLst>
                  <p:ext uri="{D42A27DB-BD31-4B8C-83A1-F6EECF244321}">
                    <p14:modId xmlns:p14="http://schemas.microsoft.com/office/powerpoint/2010/main" val="876996813"/>
                  </p:ext>
                </p:extLst>
              </p:nvPr>
            </p:nvGraphicFramePr>
            <p:xfrm>
              <a:off x="452967" y="3949165"/>
              <a:ext cx="8763000" cy="212344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solidFill>
                                          <a:srgbClr val="FF0000"/>
                                        </a:solidFill>
                                        <a:latin typeface="Cambria Math" panose="02040503050406030204" pitchFamily="18" charset="0"/>
                                        <a:cs typeface="Calibri" panose="020F0502020204030204" pitchFamily="34" charset="0"/>
                                      </a:rPr>
                                    </m:ctrlPr>
                                  </m:sSubPr>
                                  <m:e>
                                    <m:r>
                                      <a:rPr lang="en-US" sz="1800" i="1" dirty="0" smtClean="0">
                                        <a:solidFill>
                                          <a:srgbClr val="FF0000"/>
                                        </a:solidFill>
                                        <a:latin typeface="Cambria Math" panose="02040503050406030204" pitchFamily="18" charset="0"/>
                                        <a:cs typeface="Calibri" panose="020F0502020204030204" pitchFamily="34" charset="0"/>
                                      </a:rPr>
                                      <m:t>𝑁</m:t>
                                    </m:r>
                                  </m:e>
                                  <m:sub>
                                    <m:r>
                                      <a:rPr lang="en-US" sz="1800" i="1" dirty="0" smtClean="0">
                                        <a:solidFill>
                                          <a:srgbClr val="FF0000"/>
                                        </a:solidFill>
                                        <a:latin typeface="Cambria Math" panose="02040503050406030204" pitchFamily="18" charset="0"/>
                                        <a:cs typeface="Calibri" panose="020F0502020204030204" pitchFamily="34" charset="0"/>
                                      </a:rPr>
                                      <m:t>𝑇</m:t>
                                    </m:r>
                                    <m:r>
                                      <a:rPr lang="en-US" sz="1800" b="0" i="1" dirty="0" smtClean="0">
                                        <a:solidFill>
                                          <a:srgbClr val="FF0000"/>
                                        </a:solidFill>
                                        <a:latin typeface="Cambria Math" panose="02040503050406030204" pitchFamily="18" charset="0"/>
                                        <a:cs typeface="Calibri" panose="020F0502020204030204" pitchFamily="34" charset="0"/>
                                      </a:rPr>
                                      <m:t>𝑋</m:t>
                                    </m:r>
                                  </m:sub>
                                </m:sSub>
                                <m:r>
                                  <a:rPr lang="en-US" sz="1800" b="0" i="1" dirty="0" smtClean="0">
                                    <a:solidFill>
                                      <a:srgbClr val="FF0000"/>
                                    </a:solidFill>
                                    <a:latin typeface="Cambria Math" panose="02040503050406030204" pitchFamily="18" charset="0"/>
                                    <a:cs typeface="Calibri" panose="020F0502020204030204" pitchFamily="34" charset="0"/>
                                  </a:rPr>
                                  <m:t>≥5 </m:t>
                                </m:r>
                                <m:r>
                                  <m:rPr>
                                    <m:sty m:val="p"/>
                                  </m:rPr>
                                  <a:rPr lang="en-US" sz="1800" b="0" i="0" dirty="0" smtClean="0">
                                    <a:solidFill>
                                      <a:srgbClr val="FF0000"/>
                                    </a:solidFill>
                                    <a:latin typeface="Cambria Math" panose="02040503050406030204" pitchFamily="18" charset="0"/>
                                    <a:cs typeface="Calibri" panose="020F0502020204030204" pitchFamily="34" charset="0"/>
                                  </a:rPr>
                                  <m:t>and</m:t>
                                </m:r>
                                <m:r>
                                  <a:rPr lang="en-US" sz="1800" b="0" i="1" dirty="0" smtClean="0">
                                    <a:solidFill>
                                      <a:srgbClr val="FF0000"/>
                                    </a:solidFill>
                                    <a:latin typeface="Cambria Math" panose="02040503050406030204" pitchFamily="18" charset="0"/>
                                    <a:cs typeface="Calibri" panose="020F0502020204030204" pitchFamily="34" charset="0"/>
                                  </a:rPr>
                                  <m:t> </m:t>
                                </m:r>
                                <m:r>
                                  <a:rPr lang="en-US" sz="1800" b="0" i="1" dirty="0" smtClean="0">
                                    <a:solidFill>
                                      <a:srgbClr val="FF0000"/>
                                    </a:solidFill>
                                    <a:latin typeface="Cambria Math" panose="02040503050406030204" pitchFamily="18" charset="0"/>
                                    <a:cs typeface="Calibri" panose="020F0502020204030204" pitchFamily="34" charset="0"/>
                                  </a:rPr>
                                  <m:t>𝐵𝑊</m:t>
                                </m:r>
                                <m:r>
                                  <a:rPr lang="en-US" sz="1800" b="0" i="1" dirty="0" smtClean="0">
                                    <a:solidFill>
                                      <a:srgbClr val="FF0000"/>
                                    </a:solidFill>
                                    <a:latin typeface="Cambria Math" panose="02040503050406030204" pitchFamily="18" charset="0"/>
                                    <a:cs typeface="Calibri" panose="020F0502020204030204" pitchFamily="34" charset="0"/>
                                  </a:rPr>
                                  <m:t>=320 </m:t>
                                </m:r>
                                <m:r>
                                  <a:rPr lang="en-US" sz="1800" b="0" i="1" dirty="0" smtClean="0">
                                    <a:solidFill>
                                      <a:srgbClr val="FF0000"/>
                                    </a:solidFill>
                                    <a:latin typeface="Cambria Math" panose="02040503050406030204" pitchFamily="18" charset="0"/>
                                    <a:cs typeface="Calibri" panose="020F0502020204030204" pitchFamily="34" charset="0"/>
                                  </a:rPr>
                                  <m:t>𝑀𝐻𝑧</m:t>
                                </m:r>
                              </m:oMath>
                            </m:oMathPara>
                          </a14:m>
                          <a:endParaRPr lang="en-US" sz="1800" dirty="0">
                            <a:solidFill>
                              <a:srgbClr val="FF0000"/>
                            </a:solidFill>
                            <a:latin typeface="Calibri" panose="020F0502020204030204" pitchFamily="34" charset="0"/>
                            <a:cs typeface="Calibri" panose="020F0502020204030204" pitchFamily="34" charset="0"/>
                          </a:endParaRPr>
                        </a:p>
                      </a:txBody>
                      <a:tcPr/>
                    </a:tc>
                    <a:tc>
                      <a:txBody>
                        <a:bodyPr/>
                        <a:lstStyle/>
                        <a:p>
                          <a:pPr algn="ctr"/>
                          <a:r>
                            <a:rPr lang="en-US" sz="1800" dirty="0">
                              <a:solidFill>
                                <a:srgbClr val="FF0000"/>
                              </a:solidFill>
                              <a:latin typeface="Calibri" panose="020F0502020204030204" pitchFamily="34" charset="0"/>
                              <a:cs typeface="Calibri" panose="020F0502020204030204" pitchFamily="34" charset="0"/>
                            </a:rPr>
                            <a:t>8</a:t>
                          </a:r>
                        </a:p>
                      </a:txBody>
                      <a:tcPr/>
                    </a:tc>
                    <a:tc>
                      <a:txBody>
                        <a:bodyPr/>
                        <a:lstStyle/>
                        <a:p>
                          <a:pPr algn="ctr"/>
                          <a:r>
                            <a:rPr lang="en-US" sz="1800" dirty="0">
                              <a:solidFill>
                                <a:srgbClr val="FF0000"/>
                              </a:solidFill>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2254453492"/>
                      </a:ext>
                    </a:extLst>
                  </a:tr>
                </a:tbl>
              </a:graphicData>
            </a:graphic>
          </p:graphicFrame>
        </mc:Choice>
        <mc:Fallback xmlns="">
          <p:graphicFrame>
            <p:nvGraphicFramePr>
              <p:cNvPr id="7" name="Table 9">
                <a:extLst>
                  <a:ext uri="{FF2B5EF4-FFF2-40B4-BE49-F238E27FC236}">
                    <a16:creationId xmlns:a16="http://schemas.microsoft.com/office/drawing/2014/main" id="{7F214F4E-4AF4-01E0-7458-F403C34B5E02}"/>
                  </a:ext>
                </a:extLst>
              </p:cNvPr>
              <p:cNvGraphicFramePr>
                <a:graphicFrameLocks noGrp="1"/>
              </p:cNvGraphicFramePr>
              <p:nvPr>
                <p:extLst>
                  <p:ext uri="{D42A27DB-BD31-4B8C-83A1-F6EECF244321}">
                    <p14:modId xmlns:p14="http://schemas.microsoft.com/office/powerpoint/2010/main" val="876996813"/>
                  </p:ext>
                </p:extLst>
              </p:nvPr>
            </p:nvGraphicFramePr>
            <p:xfrm>
              <a:off x="452967" y="3949165"/>
              <a:ext cx="8763000" cy="212344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1967" r="-115868" b="-322951"/>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1967" r="-115868" b="-222951"/>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1967" r="-115868" b="-122951"/>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r h="370840">
                    <a:tc>
                      <a:txBody>
                        <a:bodyPr/>
                        <a:lstStyle/>
                        <a:p>
                          <a:endParaRPr lang="en-US"/>
                        </a:p>
                      </a:txBody>
                      <a:tcPr>
                        <a:blipFill>
                          <a:blip r:embed="rId2"/>
                          <a:stretch>
                            <a:fillRect l="-150" t="-481967" r="-115868" b="-22951"/>
                          </a:stretch>
                        </a:blipFill>
                      </a:tcPr>
                    </a:tc>
                    <a:tc>
                      <a:txBody>
                        <a:bodyPr/>
                        <a:lstStyle/>
                        <a:p>
                          <a:pPr algn="ctr"/>
                          <a:r>
                            <a:rPr lang="en-US" sz="1800" dirty="0">
                              <a:solidFill>
                                <a:srgbClr val="FF0000"/>
                              </a:solidFill>
                              <a:latin typeface="Calibri" panose="020F0502020204030204" pitchFamily="34" charset="0"/>
                              <a:cs typeface="Calibri" panose="020F0502020204030204" pitchFamily="34" charset="0"/>
                            </a:rPr>
                            <a:t>8</a:t>
                          </a:r>
                        </a:p>
                      </a:txBody>
                      <a:tcPr/>
                    </a:tc>
                    <a:tc>
                      <a:txBody>
                        <a:bodyPr/>
                        <a:lstStyle/>
                        <a:p>
                          <a:pPr algn="ctr"/>
                          <a:r>
                            <a:rPr lang="en-US" sz="1800" dirty="0">
                              <a:solidFill>
                                <a:srgbClr val="FF0000"/>
                              </a:solidFill>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2254453492"/>
                      </a:ext>
                    </a:extLst>
                  </a:tr>
                </a:tbl>
              </a:graphicData>
            </a:graphic>
          </p:graphicFrame>
        </mc:Fallback>
      </mc:AlternateContent>
    </p:spTree>
    <p:extLst>
      <p:ext uri="{BB962C8B-B14F-4D97-AF65-F5344CB8AC3E}">
        <p14:creationId xmlns:p14="http://schemas.microsoft.com/office/powerpoint/2010/main" val="3616054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D968-A48E-05FE-66CC-132B0832DDF7}"/>
              </a:ext>
            </a:extLst>
          </p:cNvPr>
          <p:cNvSpPr>
            <a:spLocks noGrp="1"/>
          </p:cNvSpPr>
          <p:nvPr>
            <p:ph type="title"/>
          </p:nvPr>
        </p:nvSpPr>
        <p:spPr>
          <a:xfrm>
            <a:off x="731520" y="731522"/>
            <a:ext cx="8288868" cy="482649"/>
          </a:xfrm>
        </p:spPr>
        <p:txBody>
          <a:bodyPr/>
          <a:lstStyle/>
          <a:p>
            <a:r>
              <a:rPr lang="en-US" dirty="0"/>
              <a:t>Specify Indices for 320 MHz with Ng = 8</a:t>
            </a:r>
          </a:p>
        </p:txBody>
      </p:sp>
      <p:sp>
        <p:nvSpPr>
          <p:cNvPr id="3" name="Content Placeholder 2">
            <a:extLst>
              <a:ext uri="{FF2B5EF4-FFF2-40B4-BE49-F238E27FC236}">
                <a16:creationId xmlns:a16="http://schemas.microsoft.com/office/drawing/2014/main" id="{D0F103F1-0278-03CB-43E6-5579C3B0671C}"/>
              </a:ext>
            </a:extLst>
          </p:cNvPr>
          <p:cNvSpPr>
            <a:spLocks noGrp="1"/>
          </p:cNvSpPr>
          <p:nvPr>
            <p:ph idx="1"/>
          </p:nvPr>
        </p:nvSpPr>
        <p:spPr>
          <a:xfrm>
            <a:off x="467948" y="1435439"/>
            <a:ext cx="8572656" cy="1449952"/>
          </a:xfrm>
        </p:spPr>
        <p:txBody>
          <a:bodyPr/>
          <a:lstStyle/>
          <a:p>
            <a:r>
              <a:rPr lang="en-US" dirty="0"/>
              <a:t>Background – EHT specifies concatenation of 80 MHz subblocks</a:t>
            </a:r>
          </a:p>
          <a:p>
            <a:r>
              <a:rPr lang="en-US" dirty="0"/>
              <a:t>Here we show the subcarrier indices for Ng = 4</a:t>
            </a:r>
          </a:p>
          <a:p>
            <a:r>
              <a:rPr lang="en-US" dirty="0"/>
              <a:t>We can decimate this to get the case for Ng = 8</a:t>
            </a:r>
          </a:p>
        </p:txBody>
      </p:sp>
      <p:sp>
        <p:nvSpPr>
          <p:cNvPr id="4" name="Slide Number Placeholder 3">
            <a:extLst>
              <a:ext uri="{FF2B5EF4-FFF2-40B4-BE49-F238E27FC236}">
                <a16:creationId xmlns:a16="http://schemas.microsoft.com/office/drawing/2014/main" id="{892FD6D6-8D54-08E6-7E08-1D809DDC0EED}"/>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108D9413-8279-6A9A-B169-44F61C3763B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B28806A-FA86-649C-4917-05D9F58941AF}"/>
              </a:ext>
            </a:extLst>
          </p:cNvPr>
          <p:cNvSpPr>
            <a:spLocks noGrp="1"/>
          </p:cNvSpPr>
          <p:nvPr>
            <p:ph type="dt" idx="15"/>
          </p:nvPr>
        </p:nvSpPr>
        <p:spPr/>
        <p:txBody>
          <a:bodyPr/>
          <a:lstStyle/>
          <a:p>
            <a:r>
              <a:rPr lang="en-US"/>
              <a:t>November 2022</a:t>
            </a:r>
            <a:endParaRPr lang="en-GB" dirty="0"/>
          </a:p>
        </p:txBody>
      </p:sp>
      <p:pic>
        <p:nvPicPr>
          <p:cNvPr id="8" name="Picture 7">
            <a:extLst>
              <a:ext uri="{FF2B5EF4-FFF2-40B4-BE49-F238E27FC236}">
                <a16:creationId xmlns:a16="http://schemas.microsoft.com/office/drawing/2014/main" id="{514E61D7-CE30-C566-40E4-E2347AE6146B}"/>
              </a:ext>
            </a:extLst>
          </p:cNvPr>
          <p:cNvPicPr>
            <a:picLocks noChangeAspect="1"/>
          </p:cNvPicPr>
          <p:nvPr/>
        </p:nvPicPr>
        <p:blipFill>
          <a:blip r:embed="rId2"/>
          <a:stretch>
            <a:fillRect/>
          </a:stretch>
        </p:blipFill>
        <p:spPr>
          <a:xfrm>
            <a:off x="990600" y="3452708"/>
            <a:ext cx="7351395" cy="3036094"/>
          </a:xfrm>
          <a:prstGeom prst="rect">
            <a:avLst/>
          </a:prstGeom>
        </p:spPr>
      </p:pic>
    </p:spTree>
    <p:extLst>
      <p:ext uri="{BB962C8B-B14F-4D97-AF65-F5344CB8AC3E}">
        <p14:creationId xmlns:p14="http://schemas.microsoft.com/office/powerpoint/2010/main" val="4051694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C0AC64-E894-A723-B049-22142824213C}"/>
              </a:ext>
            </a:extLst>
          </p:cNvPr>
          <p:cNvSpPr>
            <a:spLocks noGrp="1"/>
          </p:cNvSpPr>
          <p:nvPr>
            <p:ph type="title"/>
          </p:nvPr>
        </p:nvSpPr>
        <p:spPr/>
        <p:txBody>
          <a:bodyPr/>
          <a:lstStyle/>
          <a:p>
            <a:r>
              <a:rPr lang="en-US" dirty="0"/>
              <a:t>Proposal for Ng = 8 for 320 MHz</a:t>
            </a:r>
          </a:p>
        </p:txBody>
      </p:sp>
      <p:graphicFrame>
        <p:nvGraphicFramePr>
          <p:cNvPr id="7" name="Table 7">
            <a:extLst>
              <a:ext uri="{FF2B5EF4-FFF2-40B4-BE49-F238E27FC236}">
                <a16:creationId xmlns:a16="http://schemas.microsoft.com/office/drawing/2014/main" id="{2933F614-13C4-3F61-CEC5-2CFD147E8E5C}"/>
              </a:ext>
            </a:extLst>
          </p:cNvPr>
          <p:cNvGraphicFramePr>
            <a:graphicFrameLocks noGrp="1"/>
          </p:cNvGraphicFramePr>
          <p:nvPr>
            <p:ph idx="1"/>
            <p:extLst>
              <p:ext uri="{D42A27DB-BD31-4B8C-83A1-F6EECF244321}">
                <p14:modId xmlns:p14="http://schemas.microsoft.com/office/powerpoint/2010/main" val="1611513651"/>
              </p:ext>
            </p:extLst>
          </p:nvPr>
        </p:nvGraphicFramePr>
        <p:xfrm>
          <a:off x="731838" y="2112963"/>
          <a:ext cx="8288336" cy="1854200"/>
        </p:xfrm>
        <a:graphic>
          <a:graphicData uri="http://schemas.openxmlformats.org/drawingml/2006/table">
            <a:tbl>
              <a:tblPr firstRow="1" bandRow="1">
                <a:tableStyleId>{93296810-A885-4BE3-A3E7-6D5BEEA58F35}</a:tableStyleId>
              </a:tblPr>
              <a:tblGrid>
                <a:gridCol w="2239962">
                  <a:extLst>
                    <a:ext uri="{9D8B030D-6E8A-4147-A177-3AD203B41FA5}">
                      <a16:colId xmlns:a16="http://schemas.microsoft.com/office/drawing/2014/main" val="4149738359"/>
                    </a:ext>
                  </a:extLst>
                </a:gridCol>
                <a:gridCol w="6048374">
                  <a:extLst>
                    <a:ext uri="{9D8B030D-6E8A-4147-A177-3AD203B41FA5}">
                      <a16:colId xmlns:a16="http://schemas.microsoft.com/office/drawing/2014/main" val="604826284"/>
                    </a:ext>
                  </a:extLst>
                </a:gridCol>
              </a:tblGrid>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996-tone RU Index</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Subcarrier Indices for Ng = 8 for 320 MHz</a:t>
                      </a:r>
                    </a:p>
                  </a:txBody>
                  <a:tcPr/>
                </a:tc>
                <a:extLst>
                  <a:ext uri="{0D108BD9-81ED-4DB2-BD59-A6C34878D82A}">
                    <a16:rowId xmlns:a16="http://schemas.microsoft.com/office/drawing/2014/main" val="2258107972"/>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[-2036 : 8 : -1540, -1532 : 8 : -1036]</a:t>
                      </a:r>
                    </a:p>
                  </a:txBody>
                  <a:tcPr/>
                </a:tc>
                <a:extLst>
                  <a:ext uri="{0D108BD9-81ED-4DB2-BD59-A6C34878D82A}">
                    <a16:rowId xmlns:a16="http://schemas.microsoft.com/office/drawing/2014/main" val="414885519"/>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2</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[-1012 : 8 : -516, -508: 8: -12]</a:t>
                      </a:r>
                    </a:p>
                  </a:txBody>
                  <a:tcPr/>
                </a:tc>
                <a:extLst>
                  <a:ext uri="{0D108BD9-81ED-4DB2-BD59-A6C34878D82A}">
                    <a16:rowId xmlns:a16="http://schemas.microsoft.com/office/drawing/2014/main" val="1304871853"/>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3</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[12 : 8: 508, 516 : 8: 1012]</a:t>
                      </a:r>
                    </a:p>
                  </a:txBody>
                  <a:tcPr/>
                </a:tc>
                <a:extLst>
                  <a:ext uri="{0D108BD9-81ED-4DB2-BD59-A6C34878D82A}">
                    <a16:rowId xmlns:a16="http://schemas.microsoft.com/office/drawing/2014/main" val="2177040697"/>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4</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[1036: 8 : 1532, 1540: 8 : 2036]</a:t>
                      </a:r>
                    </a:p>
                  </a:txBody>
                  <a:tcPr/>
                </a:tc>
                <a:extLst>
                  <a:ext uri="{0D108BD9-81ED-4DB2-BD59-A6C34878D82A}">
                    <a16:rowId xmlns:a16="http://schemas.microsoft.com/office/drawing/2014/main" val="4075872579"/>
                  </a:ext>
                </a:extLst>
              </a:tr>
            </a:tbl>
          </a:graphicData>
        </a:graphic>
      </p:graphicFrame>
      <p:sp>
        <p:nvSpPr>
          <p:cNvPr id="4" name="Slide Number Placeholder 3">
            <a:extLst>
              <a:ext uri="{FF2B5EF4-FFF2-40B4-BE49-F238E27FC236}">
                <a16:creationId xmlns:a16="http://schemas.microsoft.com/office/drawing/2014/main" id="{C00586CF-87E8-F981-5243-D35AC24745C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7D3BBB3-37A4-7239-6301-7BD1C0C70BC4}"/>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F3A38232-E4C8-A068-B761-8F72BDF8EE38}"/>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870268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999680-888E-4DB0-91DE-6E74575E2B83}"/>
              </a:ext>
            </a:extLst>
          </p:cNvPr>
          <p:cNvSpPr>
            <a:spLocks noGrp="1"/>
          </p:cNvSpPr>
          <p:nvPr>
            <p:ph type="title"/>
          </p:nvPr>
        </p:nvSpPr>
        <p:spPr>
          <a:xfrm>
            <a:off x="731520" y="646854"/>
            <a:ext cx="8288868" cy="572347"/>
          </a:xfrm>
        </p:spPr>
        <p:txBody>
          <a:bodyPr/>
          <a:lstStyle/>
          <a:p>
            <a:r>
              <a:rPr lang="en-US" dirty="0"/>
              <a:t>Straw Poll</a:t>
            </a:r>
          </a:p>
        </p:txBody>
      </p:sp>
      <p:sp>
        <p:nvSpPr>
          <p:cNvPr id="4" name="Slide Number Placeholder 3">
            <a:extLst>
              <a:ext uri="{FF2B5EF4-FFF2-40B4-BE49-F238E27FC236}">
                <a16:creationId xmlns:a16="http://schemas.microsoft.com/office/drawing/2014/main" id="{D6A17120-9720-4B4F-AFD1-E215FB5BA5B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703D29C-6654-4C38-A434-2F9F13F244D1}"/>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30413B-206A-40F5-801E-100141A6A351}"/>
              </a:ext>
            </a:extLst>
          </p:cNvPr>
          <p:cNvSpPr>
            <a:spLocks noGrp="1"/>
          </p:cNvSpPr>
          <p:nvPr>
            <p:ph type="dt" idx="15"/>
          </p:nvPr>
        </p:nvSpPr>
        <p:spPr/>
        <p:txBody>
          <a:bodyPr/>
          <a:lstStyle/>
          <a:p>
            <a:r>
              <a:rPr lang="en-US"/>
              <a:t>November 2022</a:t>
            </a:r>
            <a:endParaRPr lang="en-GB" dirty="0"/>
          </a:p>
        </p:txBody>
      </p:sp>
      <p:sp>
        <p:nvSpPr>
          <p:cNvPr id="8" name="Content Placeholder 2">
            <a:extLst>
              <a:ext uri="{FF2B5EF4-FFF2-40B4-BE49-F238E27FC236}">
                <a16:creationId xmlns:a16="http://schemas.microsoft.com/office/drawing/2014/main" id="{10ECA233-0FA9-460C-8D38-7D0B712EC223}"/>
              </a:ext>
            </a:extLst>
          </p:cNvPr>
          <p:cNvSpPr>
            <a:spLocks noGrp="1"/>
          </p:cNvSpPr>
          <p:nvPr>
            <p:ph idx="1"/>
          </p:nvPr>
        </p:nvSpPr>
        <p:spPr>
          <a:xfrm>
            <a:off x="743373" y="1221055"/>
            <a:ext cx="8485225" cy="1329105"/>
          </a:xfrm>
        </p:spPr>
        <p:txBody>
          <a:bodyPr/>
          <a:lstStyle/>
          <a:p>
            <a:r>
              <a:rPr lang="en-US" sz="2000" dirty="0"/>
              <a:t>Do you agree to make the following change to the 11bf table of conditionally mandatory and optionally supported Ng values in the first table below and do you support adding the second table specifying the indices of Ng = 8 for 320 MHz NDP to 11bf?</a:t>
            </a:r>
          </a:p>
        </p:txBody>
      </p:sp>
      <mc:AlternateContent xmlns:mc="http://schemas.openxmlformats.org/markup-compatibility/2006" xmlns:a14="http://schemas.microsoft.com/office/drawing/2010/main">
        <mc:Choice Requires="a14">
          <p:graphicFrame>
            <p:nvGraphicFramePr>
              <p:cNvPr id="9" name="Table 9">
                <a:extLst>
                  <a:ext uri="{FF2B5EF4-FFF2-40B4-BE49-F238E27FC236}">
                    <a16:creationId xmlns:a16="http://schemas.microsoft.com/office/drawing/2014/main" id="{8658D240-A7E2-4F81-BE3E-E03CF8967866}"/>
                  </a:ext>
                </a:extLst>
              </p:cNvPr>
              <p:cNvGraphicFramePr>
                <a:graphicFrameLocks noGrp="1"/>
              </p:cNvGraphicFramePr>
              <p:nvPr>
                <p:extLst>
                  <p:ext uri="{D42A27DB-BD31-4B8C-83A1-F6EECF244321}">
                    <p14:modId xmlns:p14="http://schemas.microsoft.com/office/powerpoint/2010/main" val="434912027"/>
                  </p:ext>
                </p:extLst>
              </p:nvPr>
            </p:nvGraphicFramePr>
            <p:xfrm>
              <a:off x="495300" y="272288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pPr algn="ctr"/>
                          <a14:m>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𝑇𝑋</m:t>
                                  </m:r>
                                </m:sub>
                              </m:sSub>
                              <m:r>
                                <a:rPr lang="en-US" sz="1800" b="0" i="1" dirty="0" smtClean="0">
                                  <a:latin typeface="Cambria Math" panose="02040503050406030204" pitchFamily="18" charset="0"/>
                                  <a:cs typeface="Calibri" panose="020F0502020204030204" pitchFamily="34" charset="0"/>
                                </a:rPr>
                                <m:t>≤4</m:t>
                              </m:r>
                            </m:oMath>
                          </a14:m>
                          <a:r>
                            <a:rPr lang="en-US" sz="1800" dirty="0">
                              <a:latin typeface="Calibri" panose="020F0502020204030204" pitchFamily="34" charset="0"/>
                              <a:cs typeface="Calibri" panose="020F0502020204030204" pitchFamily="34" charset="0"/>
                            </a:rPr>
                            <a:t> </a:t>
                          </a: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≤80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pPr/>
                          <a14:m>
                            <m:oMathPara xmlns:m="http://schemas.openxmlformats.org/officeDocument/2006/math">
                              <m:oMathParaPr>
                                <m:jc m:val="centerGroup"/>
                              </m:oMathParaPr>
                              <m:oMath xmlns:m="http://schemas.openxmlformats.org/officeDocument/2006/math">
                                <m:sSub>
                                  <m:sSubPr>
                                    <m:ctrlPr>
                                      <a:rPr lang="en-US" sz="1800" b="0" i="1" dirty="0" smtClean="0">
                                        <a:latin typeface="Cambria Math" panose="02040503050406030204" pitchFamily="18" charset="0"/>
                                        <a:cs typeface="Calibri" panose="020F0502020204030204" pitchFamily="34" charset="0"/>
                                      </a:rPr>
                                    </m:ctrlPr>
                                  </m:sSubPr>
                                  <m:e>
                                    <m:r>
                                      <a:rPr lang="en-US" sz="1800" i="1" dirty="0" smtClean="0">
                                        <a:latin typeface="Cambria Math" panose="02040503050406030204" pitchFamily="18" charset="0"/>
                                        <a:cs typeface="Calibri" panose="020F0502020204030204" pitchFamily="34" charset="0"/>
                                      </a:rPr>
                                      <m:t>𝑁</m:t>
                                    </m:r>
                                  </m:e>
                                  <m:sub>
                                    <m:r>
                                      <a:rPr lang="en-US" sz="1800" i="1" dirty="0" smtClean="0">
                                        <a:latin typeface="Cambria Math" panose="02040503050406030204" pitchFamily="18" charset="0"/>
                                        <a:cs typeface="Calibri" panose="020F0502020204030204" pitchFamily="34" charset="0"/>
                                      </a:rPr>
                                      <m:t>𝑇</m:t>
                                    </m:r>
                                    <m:r>
                                      <a:rPr lang="en-US" sz="1800" b="0" i="1" dirty="0" smtClean="0">
                                        <a:latin typeface="Cambria Math" panose="02040503050406030204" pitchFamily="18" charset="0"/>
                                        <a:cs typeface="Calibri" panose="020F0502020204030204" pitchFamily="34" charset="0"/>
                                      </a:rPr>
                                      <m:t>𝑋</m:t>
                                    </m:r>
                                  </m:sub>
                                </m:sSub>
                                <m:r>
                                  <a:rPr lang="en-US" sz="1800" b="0" i="1" dirty="0" smtClean="0">
                                    <a:latin typeface="Cambria Math" panose="02040503050406030204" pitchFamily="18" charset="0"/>
                                    <a:cs typeface="Calibri" panose="020F0502020204030204" pitchFamily="34" charset="0"/>
                                  </a:rPr>
                                  <m:t>≥5 </m:t>
                                </m:r>
                                <m:r>
                                  <m:rPr>
                                    <m:sty m:val="p"/>
                                  </m:rPr>
                                  <a:rPr lang="en-US" sz="1800" b="0" i="0" dirty="0" smtClean="0">
                                    <a:latin typeface="Cambria Math" panose="02040503050406030204" pitchFamily="18" charset="0"/>
                                    <a:cs typeface="Calibri" panose="020F0502020204030204" pitchFamily="34" charset="0"/>
                                  </a:rPr>
                                  <m:t>and</m:t>
                                </m:r>
                                <m:r>
                                  <a:rPr lang="en-US" sz="1800" b="0" i="1" dirty="0" smtClean="0">
                                    <a:latin typeface="Cambria Math" panose="02040503050406030204" pitchFamily="18" charset="0"/>
                                    <a:cs typeface="Calibri" panose="020F0502020204030204" pitchFamily="34" charset="0"/>
                                  </a:rPr>
                                  <m:t> </m:t>
                                </m:r>
                                <m:r>
                                  <a:rPr lang="en-US" sz="1800" b="0" i="1" dirty="0" smtClean="0">
                                    <a:latin typeface="Cambria Math" panose="02040503050406030204" pitchFamily="18" charset="0"/>
                                    <a:cs typeface="Calibri" panose="020F0502020204030204" pitchFamily="34" charset="0"/>
                                  </a:rPr>
                                  <m:t>𝐵𝑊</m:t>
                                </m:r>
                                <m:r>
                                  <a:rPr lang="en-US" sz="1800" b="0" i="1" dirty="0" smtClean="0">
                                    <a:latin typeface="Cambria Math" panose="02040503050406030204" pitchFamily="18" charset="0"/>
                                    <a:cs typeface="Calibri" panose="020F0502020204030204" pitchFamily="34" charset="0"/>
                                  </a:rPr>
                                  <m:t>≥160 </m:t>
                                </m:r>
                                <m:r>
                                  <a:rPr lang="en-US" sz="1800" b="0" i="1" dirty="0" smtClean="0">
                                    <a:latin typeface="Cambria Math" panose="02040503050406030204" pitchFamily="18" charset="0"/>
                                    <a:cs typeface="Calibri" panose="020F0502020204030204" pitchFamily="34" charset="0"/>
                                  </a:rPr>
                                  <m:t>𝑀𝐻𝑧</m:t>
                                </m:r>
                              </m:oMath>
                            </m:oMathPara>
                          </a14:m>
                          <a:endParaRPr lang="en-US" sz="1800" dirty="0">
                            <a:latin typeface="Calibri" panose="020F0502020204030204" pitchFamily="34" charset="0"/>
                            <a:cs typeface="Calibri" panose="020F0502020204030204" pitchFamily="34" charset="0"/>
                          </a:endParaRPr>
                        </a:p>
                      </a:txBody>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Choice>
        <mc:Fallback xmlns="">
          <p:graphicFrame>
            <p:nvGraphicFramePr>
              <p:cNvPr id="9" name="Table 9">
                <a:extLst>
                  <a:ext uri="{FF2B5EF4-FFF2-40B4-BE49-F238E27FC236}">
                    <a16:creationId xmlns:a16="http://schemas.microsoft.com/office/drawing/2014/main" id="{8658D240-A7E2-4F81-BE3E-E03CF8967866}"/>
                  </a:ext>
                </a:extLst>
              </p:cNvPr>
              <p:cNvGraphicFramePr>
                <a:graphicFrameLocks noGrp="1"/>
              </p:cNvGraphicFramePr>
              <p:nvPr>
                <p:extLst>
                  <p:ext uri="{D42A27DB-BD31-4B8C-83A1-F6EECF244321}">
                    <p14:modId xmlns:p14="http://schemas.microsoft.com/office/powerpoint/2010/main" val="434912027"/>
                  </p:ext>
                </p:extLst>
              </p:nvPr>
            </p:nvGraphicFramePr>
            <p:xfrm>
              <a:off x="495300" y="2722880"/>
              <a:ext cx="8763000" cy="1752600"/>
            </p:xfrm>
            <a:graphic>
              <a:graphicData uri="http://schemas.openxmlformats.org/drawingml/2006/table">
                <a:tbl>
                  <a:tblPr firstRow="1" bandRow="1">
                    <a:tableStyleId>{21E4AEA4-8DFA-4A89-87EB-49C32662AFE0}</a:tableStyleId>
                  </a:tblPr>
                  <a:tblGrid>
                    <a:gridCol w="4070773">
                      <a:extLst>
                        <a:ext uri="{9D8B030D-6E8A-4147-A177-3AD203B41FA5}">
                          <a16:colId xmlns:a16="http://schemas.microsoft.com/office/drawing/2014/main" val="3131039620"/>
                        </a:ext>
                      </a:extLst>
                    </a:gridCol>
                    <a:gridCol w="2438400">
                      <a:extLst>
                        <a:ext uri="{9D8B030D-6E8A-4147-A177-3AD203B41FA5}">
                          <a16:colId xmlns:a16="http://schemas.microsoft.com/office/drawing/2014/main" val="2661255357"/>
                        </a:ext>
                      </a:extLst>
                    </a:gridCol>
                    <a:gridCol w="2253827">
                      <a:extLst>
                        <a:ext uri="{9D8B030D-6E8A-4147-A177-3AD203B41FA5}">
                          <a16:colId xmlns:a16="http://schemas.microsoft.com/office/drawing/2014/main" val="3645803169"/>
                        </a:ext>
                      </a:extLst>
                    </a:gridCol>
                  </a:tblGrid>
                  <a:tr h="640080">
                    <a:tc>
                      <a:txBody>
                        <a:bodyPr/>
                        <a:lstStyle/>
                        <a:p>
                          <a:r>
                            <a:rPr lang="en-US" sz="1800" dirty="0">
                              <a:latin typeface="Calibri" panose="020F0502020204030204" pitchFamily="34" charset="0"/>
                              <a:cs typeface="Calibri" panose="020F0502020204030204" pitchFamily="34" charset="0"/>
                            </a:rPr>
                            <a:t>Condition</a:t>
                          </a:r>
                        </a:p>
                      </a:txBody>
                      <a:tcPr/>
                    </a:tc>
                    <a:tc>
                      <a:txBody>
                        <a:bodyPr/>
                        <a:lstStyle/>
                        <a:p>
                          <a:pPr algn="ctr"/>
                          <a:r>
                            <a:rPr lang="en-US" sz="1800" dirty="0">
                              <a:latin typeface="Calibri" panose="020F0502020204030204" pitchFamily="34" charset="0"/>
                              <a:cs typeface="Calibri" panose="020F0502020204030204" pitchFamily="34" charset="0"/>
                            </a:rPr>
                            <a:t>Conditionally</a:t>
                          </a:r>
                        </a:p>
                        <a:p>
                          <a:pPr algn="ctr"/>
                          <a:r>
                            <a:rPr lang="en-US" sz="1800" dirty="0">
                              <a:latin typeface="Calibri" panose="020F0502020204030204" pitchFamily="34" charset="0"/>
                              <a:cs typeface="Calibri" panose="020F0502020204030204" pitchFamily="34" charset="0"/>
                            </a:rPr>
                            <a:t>Mandatory Ng Support</a:t>
                          </a:r>
                        </a:p>
                      </a:txBody>
                      <a:tcPr/>
                    </a:tc>
                    <a:tc>
                      <a:txBody>
                        <a:bodyPr/>
                        <a:lstStyle/>
                        <a:p>
                          <a:r>
                            <a:rPr lang="en-US" sz="1800" dirty="0">
                              <a:latin typeface="Calibri" panose="020F0502020204030204" pitchFamily="34" charset="0"/>
                              <a:cs typeface="Calibri" panose="020F0502020204030204" pitchFamily="34" charset="0"/>
                            </a:rPr>
                            <a:t>Optional Ng Support</a:t>
                          </a:r>
                        </a:p>
                      </a:txBody>
                      <a:tcPr/>
                    </a:tc>
                    <a:extLst>
                      <a:ext uri="{0D108BD9-81ED-4DB2-BD59-A6C34878D82A}">
                        <a16:rowId xmlns:a16="http://schemas.microsoft.com/office/drawing/2014/main" val="2672852539"/>
                      </a:ext>
                    </a:extLst>
                  </a:tr>
                  <a:tr h="370840">
                    <a:tc>
                      <a:txBody>
                        <a:bodyPr/>
                        <a:lstStyle/>
                        <a:p>
                          <a:endParaRPr lang="en-US"/>
                        </a:p>
                      </a:txBody>
                      <a:tcPr>
                        <a:blipFill>
                          <a:blip r:embed="rId2"/>
                          <a:stretch>
                            <a:fillRect l="-150" t="-181967" r="-115868" b="-222951"/>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766177444"/>
                      </a:ext>
                    </a:extLst>
                  </a:tr>
                  <a:tr h="370840">
                    <a:tc>
                      <a:txBody>
                        <a:bodyPr/>
                        <a:lstStyle/>
                        <a:p>
                          <a:endParaRPr lang="en-US"/>
                        </a:p>
                      </a:txBody>
                      <a:tcPr>
                        <a:blipFill>
                          <a:blip r:embed="rId2"/>
                          <a:stretch>
                            <a:fillRect l="-150" t="-281967" r="-115868" b="-122951"/>
                          </a:stretch>
                        </a:blipFill>
                      </a:tcPr>
                    </a:tc>
                    <a:tc>
                      <a:txBody>
                        <a:bodyPr/>
                        <a:lstStyle/>
                        <a:p>
                          <a:pPr algn="ctr"/>
                          <a:r>
                            <a:rPr lang="en-US" sz="1800" dirty="0">
                              <a:latin typeface="Calibri" panose="020F0502020204030204" pitchFamily="34" charset="0"/>
                              <a:cs typeface="Calibri" panose="020F0502020204030204" pitchFamily="34" charset="0"/>
                            </a:rPr>
                            <a:t>4</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3767560644"/>
                      </a:ext>
                    </a:extLst>
                  </a:tr>
                  <a:tr h="370840">
                    <a:tc>
                      <a:txBody>
                        <a:bodyPr/>
                        <a:lstStyle/>
                        <a:p>
                          <a:endParaRPr lang="en-US"/>
                        </a:p>
                      </a:txBody>
                      <a:tcPr>
                        <a:blipFill>
                          <a:blip r:embed="rId2"/>
                          <a:stretch>
                            <a:fillRect l="-150" t="-381967" r="-115868" b="-22951"/>
                          </a:stretch>
                        </a:blipFill>
                      </a:tcPr>
                    </a:tc>
                    <a:tc>
                      <a:txBody>
                        <a:bodyPr/>
                        <a:lstStyle/>
                        <a:p>
                          <a:pPr algn="ctr"/>
                          <a:r>
                            <a:rPr lang="en-US" sz="1800" dirty="0">
                              <a:latin typeface="Calibri" panose="020F0502020204030204" pitchFamily="34" charset="0"/>
                              <a:cs typeface="Calibri" panose="020F0502020204030204" pitchFamily="34" charset="0"/>
                            </a:rPr>
                            <a:t>8</a:t>
                          </a:r>
                        </a:p>
                      </a:txBody>
                      <a:tcPr/>
                    </a:tc>
                    <a:tc>
                      <a:txBody>
                        <a:bodyPr/>
                        <a:lstStyle/>
                        <a:p>
                          <a:pPr algn="ctr"/>
                          <a:r>
                            <a:rPr lang="en-US" sz="1800" dirty="0">
                              <a:latin typeface="Calibri" panose="020F0502020204030204" pitchFamily="34" charset="0"/>
                              <a:cs typeface="Calibri" panose="020F0502020204030204" pitchFamily="34" charset="0"/>
                            </a:rPr>
                            <a:t>16</a:t>
                          </a:r>
                        </a:p>
                      </a:txBody>
                      <a:tcPr/>
                    </a:tc>
                    <a:extLst>
                      <a:ext uri="{0D108BD9-81ED-4DB2-BD59-A6C34878D82A}">
                        <a16:rowId xmlns:a16="http://schemas.microsoft.com/office/drawing/2014/main" val="1443517494"/>
                      </a:ext>
                    </a:extLst>
                  </a:tr>
                </a:tbl>
              </a:graphicData>
            </a:graphic>
          </p:graphicFrame>
        </mc:Fallback>
      </mc:AlternateContent>
      <p:graphicFrame>
        <p:nvGraphicFramePr>
          <p:cNvPr id="12" name="Table 7">
            <a:extLst>
              <a:ext uri="{FF2B5EF4-FFF2-40B4-BE49-F238E27FC236}">
                <a16:creationId xmlns:a16="http://schemas.microsoft.com/office/drawing/2014/main" id="{118060EA-F529-49D3-8C44-6B54E2DC6F63}"/>
              </a:ext>
            </a:extLst>
          </p:cNvPr>
          <p:cNvGraphicFramePr>
            <a:graphicFrameLocks/>
          </p:cNvGraphicFramePr>
          <p:nvPr>
            <p:extLst>
              <p:ext uri="{D42A27DB-BD31-4B8C-83A1-F6EECF244321}">
                <p14:modId xmlns:p14="http://schemas.microsoft.com/office/powerpoint/2010/main" val="4225417868"/>
              </p:ext>
            </p:extLst>
          </p:nvPr>
        </p:nvGraphicFramePr>
        <p:xfrm>
          <a:off x="841817" y="4829697"/>
          <a:ext cx="8288336" cy="1854200"/>
        </p:xfrm>
        <a:graphic>
          <a:graphicData uri="http://schemas.openxmlformats.org/drawingml/2006/table">
            <a:tbl>
              <a:tblPr firstRow="1" bandRow="1">
                <a:tableStyleId>{93296810-A885-4BE3-A3E7-6D5BEEA58F35}</a:tableStyleId>
              </a:tblPr>
              <a:tblGrid>
                <a:gridCol w="2239962">
                  <a:extLst>
                    <a:ext uri="{9D8B030D-6E8A-4147-A177-3AD203B41FA5}">
                      <a16:colId xmlns:a16="http://schemas.microsoft.com/office/drawing/2014/main" val="4149738359"/>
                    </a:ext>
                  </a:extLst>
                </a:gridCol>
                <a:gridCol w="6048374">
                  <a:extLst>
                    <a:ext uri="{9D8B030D-6E8A-4147-A177-3AD203B41FA5}">
                      <a16:colId xmlns:a16="http://schemas.microsoft.com/office/drawing/2014/main" val="604826284"/>
                    </a:ext>
                  </a:extLst>
                </a:gridCol>
              </a:tblGrid>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996-tone RU Index</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Subcarrier Indices for Ng = 8 for 320 MHz</a:t>
                      </a:r>
                    </a:p>
                  </a:txBody>
                  <a:tcPr/>
                </a:tc>
                <a:extLst>
                  <a:ext uri="{0D108BD9-81ED-4DB2-BD59-A6C34878D82A}">
                    <a16:rowId xmlns:a16="http://schemas.microsoft.com/office/drawing/2014/main" val="2258107972"/>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[-2036 : 8 : -1540, -1532 : 8 : -1036]</a:t>
                      </a:r>
                    </a:p>
                  </a:txBody>
                  <a:tcPr/>
                </a:tc>
                <a:extLst>
                  <a:ext uri="{0D108BD9-81ED-4DB2-BD59-A6C34878D82A}">
                    <a16:rowId xmlns:a16="http://schemas.microsoft.com/office/drawing/2014/main" val="414885519"/>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2</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[-1012 : 8 : -516, -508: 8: -12]</a:t>
                      </a:r>
                    </a:p>
                  </a:txBody>
                  <a:tcPr/>
                </a:tc>
                <a:extLst>
                  <a:ext uri="{0D108BD9-81ED-4DB2-BD59-A6C34878D82A}">
                    <a16:rowId xmlns:a16="http://schemas.microsoft.com/office/drawing/2014/main" val="1304871853"/>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3</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[12 : 8: 508, 516 : 8: 1012]</a:t>
                      </a:r>
                    </a:p>
                  </a:txBody>
                  <a:tcPr/>
                </a:tc>
                <a:extLst>
                  <a:ext uri="{0D108BD9-81ED-4DB2-BD59-A6C34878D82A}">
                    <a16:rowId xmlns:a16="http://schemas.microsoft.com/office/drawing/2014/main" val="2177040697"/>
                  </a:ext>
                </a:extLst>
              </a:tr>
              <a:tr h="370840">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4</a:t>
                      </a:r>
                    </a:p>
                  </a:txBody>
                  <a:tcPr/>
                </a:tc>
                <a:tc>
                  <a:txBody>
                    <a:bodyPr/>
                    <a:lstStyle/>
                    <a:p>
                      <a:pPr algn="ctr"/>
                      <a:r>
                        <a:rPr lang="en-US" sz="1800" dirty="0">
                          <a:latin typeface="Calibri" panose="020F0502020204030204" pitchFamily="34" charset="0"/>
                          <a:ea typeface="Cambria" panose="02040503050406030204" pitchFamily="18" charset="0"/>
                          <a:cs typeface="Calibri" panose="020F0502020204030204" pitchFamily="34" charset="0"/>
                        </a:rPr>
                        <a:t>[1036: 8 : 1532, 1540: 8 : 2036]</a:t>
                      </a:r>
                    </a:p>
                  </a:txBody>
                  <a:tcPr/>
                </a:tc>
                <a:extLst>
                  <a:ext uri="{0D108BD9-81ED-4DB2-BD59-A6C34878D82A}">
                    <a16:rowId xmlns:a16="http://schemas.microsoft.com/office/drawing/2014/main" val="4075872579"/>
                  </a:ext>
                </a:extLst>
              </a:tr>
            </a:tbl>
          </a:graphicData>
        </a:graphic>
      </p:graphicFrame>
    </p:spTree>
    <p:extLst>
      <p:ext uri="{BB962C8B-B14F-4D97-AF65-F5344CB8AC3E}">
        <p14:creationId xmlns:p14="http://schemas.microsoft.com/office/powerpoint/2010/main" val="5530905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7630</TotalTime>
  <Words>581</Words>
  <Application>Microsoft Office PowerPoint</Application>
  <PresentationFormat>Custom</PresentationFormat>
  <Paragraphs>116</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Cambria Math</vt:lpstr>
      <vt:lpstr>Courier New</vt:lpstr>
      <vt:lpstr>Times New Roman</vt:lpstr>
      <vt:lpstr>Office Theme</vt:lpstr>
      <vt:lpstr>Recommendation on Ng Value for 320 MHz</vt:lpstr>
      <vt:lpstr>Background – The Draft specifies Mandatory and Optional Values of Ng for up to 160 MHz Bandwidth</vt:lpstr>
      <vt:lpstr>320 MHz NDP</vt:lpstr>
      <vt:lpstr>Specify Indices for 320 MHz with Ng = 8</vt:lpstr>
      <vt:lpstr>Proposal for Ng = 8 for 320 MHz</vt:lpstr>
      <vt:lpstr>Straw Poll</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2022-11-08T00:01:20Z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