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88" r:id="rId23"/>
    <p:sldId id="2389" r:id="rId24"/>
    <p:sldId id="2391" r:id="rId25"/>
    <p:sldId id="2390" r:id="rId26"/>
    <p:sldId id="2375" r:id="rId27"/>
    <p:sldId id="2370" r:id="rId28"/>
    <p:sldId id="2387" r:id="rId29"/>
    <p:sldId id="2374" r:id="rId30"/>
    <p:sldId id="2367" r:id="rId31"/>
    <p:sldId id="307"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7" d="100"/>
          <a:sy n="87" d="100"/>
        </p:scale>
        <p:origin x="51" y="3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167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5399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737-00-00bh-minutes-tgbh-interim-meeting-sept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810-00-00bh-802-11bh-telecon-minutes-october-25-2022.docx" TargetMode="External"/><Relationship Id="rId5" Type="http://schemas.openxmlformats.org/officeDocument/2006/relationships/hyperlink" Target="https://mentor.ieee.org/802.11/dcn/22/11-22-1755-02-00bh-802-11bh-telecon-minutes-october-11-2022.docx" TargetMode="Externa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626-00-00bh-irma-with-irmk.pptx" TargetMode="External"/><Relationship Id="rId3" Type="http://schemas.openxmlformats.org/officeDocument/2006/relationships/hyperlink" Target="https://mentor.ieee.org/802.11/dcn/22/11-22-1650-04-00bh-discussion-on-maad-and-all-that-goes-with-it.ppt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2/11-22-0925-03-00bh-maad-text-for-tgbh-draft-0-2.docx" TargetMode="External"/><Relationship Id="rId1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1.xml"/><Relationship Id="rId16"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230-00-00bh-background-use-cases-par-privacy-etc.pptx" TargetMode="External"/><Relationship Id="rId15" Type="http://schemas.openxmlformats.org/officeDocument/2006/relationships/hyperlink" Target="https://mentor.ieee.org/802.11/dcn/22/11-22-1802-00-00bh-enhancement-of-rrcm.pptx" TargetMode="External"/><Relationship Id="rId10" Type="http://schemas.openxmlformats.org/officeDocument/2006/relationships/hyperlink" Target="https://mentor.ieee.org/802.11/dcn/22/11-22-1411-02-00bh-protection-against-spoof-ap-using-probe.pptx" TargetMode="External"/><Relationship Id="rId4" Type="http://schemas.openxmlformats.org/officeDocument/2006/relationships/hyperlink" Target="https://mentor.ieee.org/802.11/dcn/22/11-22-1584-02-00bh-more-than-one-scheme.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2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Motion #13 - dot11DeviceIDActivated MIB attribute</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11-22/1737r0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a:t>
            </a:r>
            <a:r>
              <a:rPr lang="en-US" sz="2400" dirty="0">
                <a:hlinkClick r:id="rId5"/>
              </a:rPr>
              <a:t>11-22/1755r2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25: </a:t>
            </a:r>
            <a:r>
              <a:rPr lang="en-US" sz="2400" dirty="0">
                <a:hlinkClick r:id="rId6"/>
              </a:rPr>
              <a:t>11-22/1810r0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sz="2400" dirty="0"/>
              <a:t>Issues Tracking: </a:t>
            </a:r>
            <a:r>
              <a:rPr lang="en-US" sz="2400" b="0" dirty="0">
                <a:hlinkClick r:id="rId3"/>
              </a:rPr>
              <a:t>11-21/0332r37</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11-22/0651r8</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11-22/0973r13</a:t>
            </a:r>
            <a:r>
              <a:rPr lang="en-US" sz="2400" b="0" dirty="0"/>
              <a:t> </a:t>
            </a:r>
            <a:endParaRPr lang="en-US" sz="240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22) – motion on initial WG LB</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11-22/1329r9</a:t>
            </a:r>
            <a:r>
              <a:rPr lang="en-US" altLang="en-US" sz="2100" dirty="0">
                <a:solidFill>
                  <a:schemeClr val="tx1"/>
                </a:solidFill>
              </a:rPr>
              <a:t> – CID resolutions for 12.2.11 (Kurt Lumbatis)</a:t>
            </a:r>
            <a:endParaRPr lang="en-US" altLang="en-US" sz="21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11-22/1650r4</a:t>
            </a:r>
            <a:r>
              <a:rPr lang="en-US" altLang="en-US" sz="21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11-22/1584r2</a:t>
            </a:r>
            <a:r>
              <a:rPr lang="en-US" altLang="en-US" sz="21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11-22/1230r0</a:t>
            </a:r>
            <a:r>
              <a:rPr lang="en-US" altLang="en-US" sz="21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11-22/1732r1</a:t>
            </a:r>
            <a:r>
              <a:rPr lang="en-US" altLang="en-US" sz="21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11-22/1806r0</a:t>
            </a:r>
            <a:r>
              <a:rPr lang="en-US" altLang="en-US" sz="21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11-22/1219r0</a:t>
            </a:r>
            <a:r>
              <a:rPr lang="en-US" altLang="en-US" sz="21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11-22/1411r2</a:t>
            </a:r>
            <a:r>
              <a:rPr lang="en-US" altLang="en-US" sz="2100" dirty="0">
                <a:solidFill>
                  <a:schemeClr val="tx1"/>
                </a:solidFill>
              </a:rPr>
              <a:t> – Protection against spoof AP using probe (Graham Smith)</a:t>
            </a:r>
            <a:endParaRPr lang="en-US" altLang="en-US" sz="21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2"/>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3"/>
              </a:rPr>
              <a:t>11-22/1626r0</a:t>
            </a:r>
            <a:r>
              <a:rPr lang="en-US" altLang="en-US" sz="21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4"/>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5"/>
              </a:rPr>
              <a:t>11-22/1802r0</a:t>
            </a:r>
            <a:r>
              <a:rPr lang="en-US" altLang="en-US" sz="21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6"/>
              </a:rPr>
              <a:t>11-22/1079r4</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Consider: </a:t>
            </a:r>
            <a:r>
              <a:rPr lang="en-US" sz="2100" dirty="0"/>
              <a:t>Open issues from Issues Tracking document </a:t>
            </a:r>
            <a:r>
              <a:rPr lang="en-US" sz="2100" dirty="0">
                <a:hlinkClick r:id="rId17"/>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Tues PM1</a:t>
            </a:r>
            <a:endParaRPr lang="en-GB" dirty="0"/>
          </a:p>
        </p:txBody>
      </p:sp>
      <p:sp>
        <p:nvSpPr>
          <p:cNvPr id="4098" name="Rectangle 2"/>
          <p:cNvSpPr>
            <a:spLocks noGrp="1" noChangeArrowheads="1"/>
          </p:cNvSpPr>
          <p:nvPr>
            <p:ph idx="1"/>
          </p:nvPr>
        </p:nvSpPr>
        <p:spPr>
          <a:xfrm>
            <a:off x="990600" y="1295400"/>
            <a:ext cx="10361084" cy="5103814"/>
          </a:xfrm>
          <a:ln/>
        </p:spPr>
        <p:txBody>
          <a:bodyPr/>
          <a:lstStyle/>
          <a:p>
            <a:endParaRPr lang="en-US" sz="2800" dirty="0"/>
          </a:p>
          <a:p>
            <a:r>
              <a:rPr lang="en-US" sz="2800" dirty="0"/>
              <a:t>If an AP receives an Identifier that is not recognized it can (choose one or more):</a:t>
            </a:r>
          </a:p>
          <a:p>
            <a:pPr marL="457200" indent="-457200">
              <a:buFont typeface="+mj-lt"/>
              <a:buAutoNum type="arabicPeriod"/>
            </a:pPr>
            <a:r>
              <a:rPr lang="en-GB" altLang="en-US" dirty="0">
                <a:solidFill>
                  <a:schemeClr val="tx1"/>
                </a:solidFill>
              </a:rPr>
              <a:t>Assign a new Identifier (and return it) - 11</a:t>
            </a:r>
          </a:p>
          <a:p>
            <a:pPr marL="457200" indent="-457200">
              <a:buFont typeface="+mj-lt"/>
              <a:buAutoNum type="arabicPeriod"/>
            </a:pPr>
            <a:r>
              <a:rPr lang="en-GB" altLang="en-US" dirty="0">
                <a:solidFill>
                  <a:schemeClr val="tx1"/>
                </a:solidFill>
              </a:rPr>
              <a:t>Use the received Identifier (with some feedback that this is what happened) - 6</a:t>
            </a:r>
          </a:p>
          <a:p>
            <a:pPr marL="457200" indent="-457200">
              <a:buFont typeface="+mj-lt"/>
              <a:buAutoNum type="arabicPeriod"/>
            </a:pPr>
            <a:r>
              <a:rPr lang="en-GB" altLang="en-US" dirty="0">
                <a:solidFill>
                  <a:schemeClr val="tx1"/>
                </a:solidFill>
              </a:rPr>
              <a:t>Continue the 4-way and association, with no </a:t>
            </a:r>
            <a:r>
              <a:rPr lang="en-GB" altLang="en-US" dirty="0" err="1">
                <a:solidFill>
                  <a:schemeClr val="tx1"/>
                </a:solidFill>
              </a:rPr>
              <a:t>Identifer</a:t>
            </a:r>
            <a:r>
              <a:rPr lang="en-GB" altLang="en-US" dirty="0">
                <a:solidFill>
                  <a:schemeClr val="tx1"/>
                </a:solidFill>
              </a:rPr>
              <a:t> - 3</a:t>
            </a:r>
          </a:p>
          <a:p>
            <a:pPr marL="457200" indent="-457200">
              <a:buFont typeface="+mj-lt"/>
              <a:buAutoNum type="arabicPeriod"/>
            </a:pPr>
            <a:r>
              <a:rPr lang="en-GB" altLang="en-US" dirty="0">
                <a:solidFill>
                  <a:schemeClr val="tx1"/>
                </a:solidFill>
              </a:rPr>
              <a:t>Fail the 4-way handshake/association - 9</a:t>
            </a:r>
          </a:p>
          <a:p>
            <a:pPr marL="457200" indent="-457200">
              <a:buFont typeface="+mj-lt"/>
              <a:buAutoNum type="arabicPeriod"/>
            </a:pPr>
            <a:r>
              <a:rPr lang="en-GB" altLang="en-US" dirty="0">
                <a:solidFill>
                  <a:schemeClr val="tx1"/>
                </a:solidFill>
              </a:rPr>
              <a:t>This condition does not need to be specified – 4</a:t>
            </a:r>
          </a:p>
          <a:p>
            <a:pPr marL="0" indent="0"/>
            <a:r>
              <a:rPr lang="en-GB" altLang="en-US" dirty="0">
                <a:solidFill>
                  <a:schemeClr val="tx1"/>
                </a:solidFill>
              </a:rPr>
              <a:t>(9 no response)</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24199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Wed AM1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support TGbh working on adding an additional mechanism to support identification prior to association (or at Association Request)?</a:t>
            </a:r>
          </a:p>
          <a:p>
            <a:pPr marL="0" indent="0"/>
            <a:endParaRPr lang="en-US" kern="0" dirty="0"/>
          </a:p>
          <a:p>
            <a:pPr marL="0" indent="0"/>
            <a:r>
              <a:rPr lang="en-US" kern="0" dirty="0"/>
              <a:t>Y: 17</a:t>
            </a:r>
          </a:p>
          <a:p>
            <a:pPr marL="0" indent="0"/>
            <a:r>
              <a:rPr lang="en-US" kern="0" dirty="0"/>
              <a:t>N: 4</a:t>
            </a:r>
          </a:p>
          <a:p>
            <a:pPr marL="0" indent="0"/>
            <a:r>
              <a:rPr lang="en-US" kern="0" dirty="0"/>
              <a:t>Abs: 7</a:t>
            </a:r>
          </a:p>
        </p:txBody>
      </p:sp>
    </p:spTree>
    <p:extLst>
      <p:ext uri="{BB962C8B-B14F-4D97-AF65-F5344CB8AC3E}">
        <p14:creationId xmlns:p14="http://schemas.microsoft.com/office/powerpoint/2010/main" val="21395208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Wed AM1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Wed AM1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Jan 3,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38334</TotalTime>
  <Words>3363</Words>
  <Application>Microsoft Office PowerPoint</Application>
  <PresentationFormat>Widescreen</PresentationFormat>
  <Paragraphs>399</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Straw Poll – Tues PM1</vt:lpstr>
      <vt:lpstr>Straw Poll – Wed AM1</vt:lpstr>
      <vt:lpstr>Straw Poll – Wed AM1</vt:lpstr>
      <vt:lpstr>Straw Poll – Wed AM1</vt:lpstr>
      <vt:lpstr>Way forward</vt:lpstr>
      <vt:lpstr>Straw Poll</vt:lpstr>
      <vt:lpstr>Motion X – Dx.x update</vt:lpstr>
      <vt:lpstr>Motion X - TGbh initial WG ballot</vt:lpstr>
      <vt:lpstr>Jan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327</cp:revision>
  <cp:lastPrinted>1601-01-01T00:00:00Z</cp:lastPrinted>
  <dcterms:created xsi:type="dcterms:W3CDTF">2021-01-26T19:12:38Z</dcterms:created>
  <dcterms:modified xsi:type="dcterms:W3CDTF">2022-11-16T03:03:58Z</dcterms:modified>
</cp:coreProperties>
</file>