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308" r:id="rId22"/>
    <p:sldId id="2375" r:id="rId23"/>
    <p:sldId id="2370" r:id="rId24"/>
    <p:sldId id="2374" r:id="rId25"/>
    <p:sldId id="2367" r:id="rId26"/>
    <p:sldId id="307" r:id="rId27"/>
    <p:sldId id="310" r:id="rId28"/>
    <p:sldId id="295" r:id="rId29"/>
    <p:sldId id="311" r:id="rId30"/>
    <p:sldId id="313"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5" d="100"/>
          <a:sy n="85" d="100"/>
        </p:scale>
        <p:origin x="114" y="89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802.11-22/1703r0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1-00bh-cc41-comments-against-d0-2.xlsx" TargetMode="External"/><Relationship Id="rId4" Type="http://schemas.openxmlformats.org/officeDocument/2006/relationships/hyperlink" Target="https://mentor.ieee.org/802.11/dcn/22/11-22-0651-07-00bh-tgbh-motions-li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272-01-00bh-minutes-tgbh-plenary-meeting-july-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2/11-22-1693-00-00bh-802-11bh-telecon-minutes-september-27-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1-00bh-cc41-comments-against-d0-2.xlsx" TargetMode="External"/><Relationship Id="rId4" Type="http://schemas.openxmlformats.org/officeDocument/2006/relationships/hyperlink" Target="https://mentor.ieee.org/802.11/dcn/22/11-22-0651-07-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1-00bh-cc41-comments-against-d0-2.xlsx" TargetMode="External"/><Relationship Id="rId4" Type="http://schemas.openxmlformats.org/officeDocument/2006/relationships/hyperlink" Target="https://mentor.ieee.org/802.11/dcn/22/11-22-0651-07-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1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November 2022, 13:30-15:30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September interim and Sept/Oct/Nov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11-22/0651r7</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11-22/0973r11</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September interim session: </a:t>
            </a:r>
            <a:r>
              <a:rPr lang="en-US" sz="2400" dirty="0">
                <a:hlinkClick r:id="rId3"/>
              </a:rPr>
              <a:t>11-22/1272r1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Sept 27: </a:t>
            </a:r>
            <a:r>
              <a:rPr lang="en-US" sz="2400" dirty="0">
                <a:hlinkClick r:id="rId4"/>
              </a:rPr>
              <a:t>11-22/1693r0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11: &lt;</a:t>
            </a:r>
            <a:r>
              <a:rPr lang="en-US" sz="2400" dirty="0" err="1"/>
              <a:t>tbd</a:t>
            </a:r>
            <a:r>
              <a:rPr lang="en-US" sz="2400" dirty="0"/>
              <a:t>&gt;</a:t>
            </a:r>
          </a:p>
          <a:p>
            <a:pPr marL="1257300" lvl="2" indent="-457200">
              <a:lnSpc>
                <a:spcPct val="90000"/>
              </a:lnSpc>
              <a:spcBef>
                <a:spcPts val="0"/>
              </a:spcBef>
              <a:spcAft>
                <a:spcPts val="600"/>
              </a:spcAft>
              <a:buFont typeface="Arial" panose="020B0604020202020204" pitchFamily="34" charset="0"/>
              <a:buChar char="•"/>
              <a:defRPr/>
            </a:pPr>
            <a:r>
              <a:rPr lang="en-US" sz="2400" dirty="0"/>
              <a:t>Oct 25: &lt;</a:t>
            </a:r>
            <a:r>
              <a:rPr lang="en-US" sz="2400" dirty="0" err="1"/>
              <a:t>tbd</a:t>
            </a:r>
            <a:r>
              <a:rPr lang="en-US" sz="2400" dirty="0"/>
              <a:t>&gt;</a:t>
            </a:r>
          </a:p>
          <a:p>
            <a:pPr marL="1257300" lvl="2" indent="-457200">
              <a:lnSpc>
                <a:spcPct val="90000"/>
              </a:lnSpc>
              <a:spcBef>
                <a:spcPts val="0"/>
              </a:spcBef>
              <a:spcAft>
                <a:spcPts val="600"/>
              </a:spcAft>
              <a:buFont typeface="Arial" panose="020B0604020202020204" pitchFamily="34" charset="0"/>
              <a:buChar char="•"/>
              <a:defRPr/>
            </a:pPr>
            <a:r>
              <a:rPr lang="en-US" sz="2400" dirty="0"/>
              <a:t>Nov 8: &lt;</a:t>
            </a:r>
            <a:r>
              <a:rPr lang="en-US" sz="2400" dirty="0" err="1"/>
              <a:t>tbd</a:t>
            </a:r>
            <a:r>
              <a:rPr lang="en-US" sz="24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November 2022, 8:00-10:00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11-22/0651r7</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11-22/0973r11</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November 2022, 8:00-10:00 ICT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3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400" dirty="0"/>
              <a:t>Motions record:</a:t>
            </a:r>
            <a:r>
              <a:rPr lang="en-US" sz="2400" b="0" dirty="0"/>
              <a:t> </a:t>
            </a:r>
            <a:r>
              <a:rPr lang="en-US" sz="2400" b="0" dirty="0">
                <a:hlinkClick r:id="rId4"/>
              </a:rPr>
              <a:t>11-22/0651r7</a:t>
            </a:r>
            <a:r>
              <a:rPr lang="en-US" sz="2400" b="0" dirty="0"/>
              <a:t> </a:t>
            </a:r>
          </a:p>
          <a:p>
            <a:pPr marL="457200" indent="-457200">
              <a:lnSpc>
                <a:spcPct val="70000"/>
              </a:lnSpc>
              <a:spcBef>
                <a:spcPts val="300"/>
              </a:spcBef>
              <a:spcAft>
                <a:spcPts val="600"/>
              </a:spcAft>
              <a:buFont typeface="Arial" panose="020B0604020202020204" pitchFamily="34" charset="0"/>
              <a:buChar char="•"/>
              <a:defRPr/>
            </a:pPr>
            <a:r>
              <a:rPr lang="en-US" sz="2400" dirty="0"/>
              <a:t>Results of Comment Collection on D0.2:</a:t>
            </a:r>
            <a:r>
              <a:rPr lang="en-US" sz="2400" b="0" dirty="0"/>
              <a:t> </a:t>
            </a:r>
            <a:r>
              <a:rPr lang="en-US" sz="2400" b="0" dirty="0">
                <a:hlinkClick r:id="rId5"/>
              </a:rPr>
              <a:t>11-22/0973r11</a:t>
            </a:r>
            <a:r>
              <a:rPr lang="en-US" sz="2400" b="0" dirty="0"/>
              <a:t> </a:t>
            </a:r>
            <a:endParaRPr lang="en-US" sz="2400" dirty="0"/>
          </a:p>
          <a:p>
            <a:pPr marL="857250" lvl="1" indent="-457200">
              <a:lnSpc>
                <a:spcPct val="70000"/>
              </a:lnSpc>
              <a:spcBef>
                <a:spcPts val="300"/>
              </a:spcBef>
              <a:spcAft>
                <a:spcPts val="300"/>
              </a:spcAft>
              <a:buFont typeface="Arial" panose="020B0604020202020204" pitchFamily="34" charset="0"/>
              <a:buChar char="•"/>
              <a:defRPr/>
            </a:pPr>
            <a:r>
              <a:rPr lang="en-US" dirty="0"/>
              <a:t>52 non-Editorial: 14 resolved.  22 are on “controversial topics”.  16 should be easier.</a:t>
            </a:r>
          </a:p>
          <a:p>
            <a:pPr marL="457200" indent="-457200">
              <a:lnSpc>
                <a:spcPct val="70000"/>
              </a:lnSpc>
              <a:spcBef>
                <a:spcPts val="300"/>
              </a:spcBef>
              <a:spcAft>
                <a:spcPts val="300"/>
              </a:spcAft>
              <a:buFont typeface="Arial" panose="020B0604020202020204" pitchFamily="34" charset="0"/>
              <a:buChar char="•"/>
              <a:defRPr/>
            </a:pPr>
            <a:r>
              <a:rPr lang="en-US" dirty="0"/>
              <a:t>Contributions (slide 21)</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22) – motion on initial WG LB</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 </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Consider: </a:t>
            </a:r>
            <a:r>
              <a:rPr lang="en-US" sz="2100" dirty="0"/>
              <a:t>Open issues from Issues Tracking document </a:t>
            </a:r>
            <a:r>
              <a:rPr lang="en-US" sz="2100" dirty="0">
                <a:hlinkClick r:id="rId3"/>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 session? : Tues, Nov 29, Dec 13, Dec 20, Jan 3, Jan 10</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Dec 6</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(10:30 pm China, 11:30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2022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wireless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30649</TotalTime>
  <Words>2874</Words>
  <Application>Microsoft Office PowerPoint</Application>
  <PresentationFormat>Widescreen</PresentationFormat>
  <Paragraphs>323</Paragraphs>
  <Slides>30</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TGbh-agenda-2022-November-Plenary</vt:lpstr>
      <vt:lpstr>Abstract</vt:lpstr>
      <vt:lpstr>IEEE 802.11 TGbh   Randomized and Changing MAC Addresses (RCM)</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November 2022, 13:30-15:30 ICT</vt:lpstr>
      <vt:lpstr>Approve prior TGbh minutes</vt:lpstr>
      <vt:lpstr>Timeline</vt:lpstr>
      <vt:lpstr>TGbh Agenda – 16 November 2022, 8:00-10:00 ICT</vt:lpstr>
      <vt:lpstr>TGbh Agenda – 17 November 2022, 8:00-10:00 ICT</vt:lpstr>
      <vt:lpstr>Contributions</vt:lpstr>
      <vt:lpstr>Way forward</vt:lpstr>
      <vt:lpstr>Motion X – Dx.x update</vt:lpstr>
      <vt:lpstr>Motion X - TGbh initial WG ballot</vt:lpstr>
      <vt:lpstr>Jan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318</cp:revision>
  <cp:lastPrinted>1601-01-01T00:00:00Z</cp:lastPrinted>
  <dcterms:created xsi:type="dcterms:W3CDTF">2021-01-26T19:12:38Z</dcterms:created>
  <dcterms:modified xsi:type="dcterms:W3CDTF">2022-10-07T21:28:21Z</dcterms:modified>
</cp:coreProperties>
</file>