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416"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385" r:id="rId19"/>
    <p:sldId id="2413" r:id="rId20"/>
    <p:sldId id="2373"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116" d="100"/>
          <a:sy n="116" d="100"/>
        </p:scale>
        <p:origin x="118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03ED884A-2C62-4158-927F-BEAAAAAC7A66}"/>
    <pc:docChg chg="custSel addSld delSld modSld modMainMaster">
      <pc:chgData name="Ansley, Carol (CCI-Atlanta)" userId="cbcdc21a-90c4-4b2f-81f7-da4165205229" providerId="ADAL" clId="{03ED884A-2C62-4158-927F-BEAAAAAC7A66}" dt="2022-11-14T10:48:30.169" v="588" actId="20577"/>
      <pc:docMkLst>
        <pc:docMk/>
      </pc:docMkLst>
      <pc:sldChg chg="modSp mod">
        <pc:chgData name="Ansley, Carol (CCI-Atlanta)" userId="cbcdc21a-90c4-4b2f-81f7-da4165205229" providerId="ADAL" clId="{03ED884A-2C62-4158-927F-BEAAAAAC7A66}" dt="2022-11-14T08:59:40.825" v="400" actId="20577"/>
        <pc:sldMkLst>
          <pc:docMk/>
          <pc:sldMk cId="0" sldId="256"/>
        </pc:sldMkLst>
        <pc:spChg chg="mod">
          <ac:chgData name="Ansley, Carol (CCI-Atlanta)" userId="cbcdc21a-90c4-4b2f-81f7-da4165205229" providerId="ADAL" clId="{03ED884A-2C62-4158-927F-BEAAAAAC7A66}" dt="2022-11-14T00:23:23.270" v="394" actId="20577"/>
          <ac:spMkLst>
            <pc:docMk/>
            <pc:sldMk cId="0" sldId="256"/>
            <ac:spMk id="53" creationId="{00000000-0000-0000-0000-000000000000}"/>
          </ac:spMkLst>
        </pc:spChg>
        <pc:spChg chg="mod">
          <ac:chgData name="Ansley, Carol (CCI-Atlanta)" userId="cbcdc21a-90c4-4b2f-81f7-da4165205229" providerId="ADAL" clId="{03ED884A-2C62-4158-927F-BEAAAAAC7A66}" dt="2022-11-14T08:59:40.825" v="400" actId="20577"/>
          <ac:spMkLst>
            <pc:docMk/>
            <pc:sldMk cId="0" sldId="256"/>
            <ac:spMk id="54" creationId="{00000000-0000-0000-0000-000000000000}"/>
          </ac:spMkLst>
        </pc:spChg>
      </pc:sldChg>
      <pc:sldChg chg="modSp mod">
        <pc:chgData name="Ansley, Carol (CCI-Atlanta)" userId="cbcdc21a-90c4-4b2f-81f7-da4165205229" providerId="ADAL" clId="{03ED884A-2C62-4158-927F-BEAAAAAC7A66}" dt="2022-11-13T23:44:23.551" v="27" actId="20577"/>
        <pc:sldMkLst>
          <pc:docMk/>
          <pc:sldMk cId="0" sldId="257"/>
        </pc:sldMkLst>
        <pc:spChg chg="mod">
          <ac:chgData name="Ansley, Carol (CCI-Atlanta)" userId="cbcdc21a-90c4-4b2f-81f7-da4165205229" providerId="ADAL" clId="{03ED884A-2C62-4158-927F-BEAAAAAC7A66}" dt="2022-11-13T23:44:23.551" v="27" actId="20577"/>
          <ac:spMkLst>
            <pc:docMk/>
            <pc:sldMk cId="0" sldId="257"/>
            <ac:spMk id="59" creationId="{00000000-0000-0000-0000-000000000000}"/>
          </ac:spMkLst>
        </pc:spChg>
      </pc:sldChg>
      <pc:sldChg chg="modSp mod">
        <pc:chgData name="Ansley, Carol (CCI-Atlanta)" userId="cbcdc21a-90c4-4b2f-81f7-da4165205229" providerId="ADAL" clId="{03ED884A-2C62-4158-927F-BEAAAAAC7A66}" dt="2022-11-13T23:44:31.422" v="28" actId="20577"/>
        <pc:sldMkLst>
          <pc:docMk/>
          <pc:sldMk cId="0" sldId="258"/>
        </pc:sldMkLst>
        <pc:spChg chg="mod">
          <ac:chgData name="Ansley, Carol (CCI-Atlanta)" userId="cbcdc21a-90c4-4b2f-81f7-da4165205229" providerId="ADAL" clId="{03ED884A-2C62-4158-927F-BEAAAAAC7A66}" dt="2022-11-13T23:44:31.422" v="28" actId="20577"/>
          <ac:spMkLst>
            <pc:docMk/>
            <pc:sldMk cId="0" sldId="258"/>
            <ac:spMk id="62" creationId="{00000000-0000-0000-0000-000000000000}"/>
          </ac:spMkLst>
        </pc:spChg>
      </pc:sldChg>
      <pc:sldChg chg="modSp mod">
        <pc:chgData name="Ansley, Carol (CCI-Atlanta)" userId="cbcdc21a-90c4-4b2f-81f7-da4165205229" providerId="ADAL" clId="{03ED884A-2C62-4158-927F-BEAAAAAC7A66}" dt="2022-11-13T23:44:43.179" v="38" actId="20577"/>
        <pc:sldMkLst>
          <pc:docMk/>
          <pc:sldMk cId="0" sldId="259"/>
        </pc:sldMkLst>
        <pc:spChg chg="mod">
          <ac:chgData name="Ansley, Carol (CCI-Atlanta)" userId="cbcdc21a-90c4-4b2f-81f7-da4165205229" providerId="ADAL" clId="{03ED884A-2C62-4158-927F-BEAAAAAC7A66}" dt="2022-11-13T23:44:43.179" v="38" actId="20577"/>
          <ac:spMkLst>
            <pc:docMk/>
            <pc:sldMk cId="0" sldId="259"/>
            <ac:spMk id="64" creationId="{00000000-0000-0000-0000-000000000000}"/>
          </ac:spMkLst>
        </pc:spChg>
      </pc:sldChg>
      <pc:sldChg chg="del">
        <pc:chgData name="Ansley, Carol (CCI-Atlanta)" userId="cbcdc21a-90c4-4b2f-81f7-da4165205229" providerId="ADAL" clId="{03ED884A-2C62-4158-927F-BEAAAAAC7A66}" dt="2022-11-14T00:11:51.421" v="41" actId="47"/>
        <pc:sldMkLst>
          <pc:docMk/>
          <pc:sldMk cId="1968720319" sldId="2366"/>
        </pc:sldMkLst>
      </pc:sldChg>
      <pc:sldChg chg="del">
        <pc:chgData name="Ansley, Carol (CCI-Atlanta)" userId="cbcdc21a-90c4-4b2f-81f7-da4165205229" providerId="ADAL" clId="{03ED884A-2C62-4158-927F-BEAAAAAC7A66}" dt="2022-11-14T00:12:16.747" v="42" actId="47"/>
        <pc:sldMkLst>
          <pc:docMk/>
          <pc:sldMk cId="47014974" sldId="2377"/>
        </pc:sldMkLst>
      </pc:sldChg>
      <pc:sldChg chg="del">
        <pc:chgData name="Ansley, Carol (CCI-Atlanta)" userId="cbcdc21a-90c4-4b2f-81f7-da4165205229" providerId="ADAL" clId="{03ED884A-2C62-4158-927F-BEAAAAAC7A66}" dt="2022-11-14T00:12:18.011" v="43" actId="47"/>
        <pc:sldMkLst>
          <pc:docMk/>
          <pc:sldMk cId="842217004" sldId="2378"/>
        </pc:sldMkLst>
      </pc:sldChg>
      <pc:sldChg chg="del">
        <pc:chgData name="Ansley, Carol (CCI-Atlanta)" userId="cbcdc21a-90c4-4b2f-81f7-da4165205229" providerId="ADAL" clId="{03ED884A-2C62-4158-927F-BEAAAAAC7A66}" dt="2022-11-14T00:12:20.203" v="45" actId="47"/>
        <pc:sldMkLst>
          <pc:docMk/>
          <pc:sldMk cId="1454512706" sldId="2379"/>
        </pc:sldMkLst>
      </pc:sldChg>
      <pc:sldChg chg="del">
        <pc:chgData name="Ansley, Carol (CCI-Atlanta)" userId="cbcdc21a-90c4-4b2f-81f7-da4165205229" providerId="ADAL" clId="{03ED884A-2C62-4158-927F-BEAAAAAC7A66}" dt="2022-11-14T00:12:20.959" v="46" actId="47"/>
        <pc:sldMkLst>
          <pc:docMk/>
          <pc:sldMk cId="2296017794" sldId="2380"/>
        </pc:sldMkLst>
      </pc:sldChg>
      <pc:sldChg chg="del">
        <pc:chgData name="Ansley, Carol (CCI-Atlanta)" userId="cbcdc21a-90c4-4b2f-81f7-da4165205229" providerId="ADAL" clId="{03ED884A-2C62-4158-927F-BEAAAAAC7A66}" dt="2022-11-14T00:12:21.763" v="47" actId="47"/>
        <pc:sldMkLst>
          <pc:docMk/>
          <pc:sldMk cId="942904684" sldId="2381"/>
        </pc:sldMkLst>
      </pc:sldChg>
      <pc:sldChg chg="del">
        <pc:chgData name="Ansley, Carol (CCI-Atlanta)" userId="cbcdc21a-90c4-4b2f-81f7-da4165205229" providerId="ADAL" clId="{03ED884A-2C62-4158-927F-BEAAAAAC7A66}" dt="2022-11-14T00:12:23.848" v="48" actId="47"/>
        <pc:sldMkLst>
          <pc:docMk/>
          <pc:sldMk cId="782956543" sldId="2382"/>
        </pc:sldMkLst>
      </pc:sldChg>
      <pc:sldChg chg="modSp mod">
        <pc:chgData name="Ansley, Carol (CCI-Atlanta)" userId="cbcdc21a-90c4-4b2f-81f7-da4165205229" providerId="ADAL" clId="{03ED884A-2C62-4158-927F-BEAAAAAC7A66}" dt="2022-11-14T10:46:16.186" v="586" actId="20577"/>
        <pc:sldMkLst>
          <pc:docMk/>
          <pc:sldMk cId="88108499" sldId="2385"/>
        </pc:sldMkLst>
        <pc:spChg chg="mod">
          <ac:chgData name="Ansley, Carol (CCI-Atlanta)" userId="cbcdc21a-90c4-4b2f-81f7-da4165205229" providerId="ADAL" clId="{03ED884A-2C62-4158-927F-BEAAAAAC7A66}" dt="2022-11-14T00:12:49.524" v="54" actId="20577"/>
          <ac:spMkLst>
            <pc:docMk/>
            <pc:sldMk cId="88108499" sldId="2385"/>
            <ac:spMk id="2" creationId="{F3220D77-4B90-B742-B74B-6BD78C0D50E7}"/>
          </ac:spMkLst>
        </pc:spChg>
        <pc:spChg chg="mod">
          <ac:chgData name="Ansley, Carol (CCI-Atlanta)" userId="cbcdc21a-90c4-4b2f-81f7-da4165205229" providerId="ADAL" clId="{03ED884A-2C62-4158-927F-BEAAAAAC7A66}" dt="2022-11-14T10:46:16.186" v="586" actId="20577"/>
          <ac:spMkLst>
            <pc:docMk/>
            <pc:sldMk cId="88108499" sldId="2385"/>
            <ac:spMk id="3" creationId="{D9119F4E-FC06-F646-87EB-EF12912A7052}"/>
          </ac:spMkLst>
        </pc:spChg>
      </pc:sldChg>
      <pc:sldChg chg="modSp mod">
        <pc:chgData name="Ansley, Carol (CCI-Atlanta)" userId="cbcdc21a-90c4-4b2f-81f7-da4165205229" providerId="ADAL" clId="{03ED884A-2C62-4158-927F-BEAAAAAC7A66}" dt="2022-11-14T09:14:31.261" v="526" actId="20577"/>
        <pc:sldMkLst>
          <pc:docMk/>
          <pc:sldMk cId="1606822883" sldId="2413"/>
        </pc:sldMkLst>
        <pc:spChg chg="mod">
          <ac:chgData name="Ansley, Carol (CCI-Atlanta)" userId="cbcdc21a-90c4-4b2f-81f7-da4165205229" providerId="ADAL" clId="{03ED884A-2C62-4158-927F-BEAAAAAC7A66}" dt="2022-11-14T00:17:29.284" v="98" actId="20577"/>
          <ac:spMkLst>
            <pc:docMk/>
            <pc:sldMk cId="1606822883" sldId="2413"/>
            <ac:spMk id="2" creationId="{D7AC9A7B-E4BD-47DF-A610-0AD14673CDCC}"/>
          </ac:spMkLst>
        </pc:spChg>
        <pc:spChg chg="mod">
          <ac:chgData name="Ansley, Carol (CCI-Atlanta)" userId="cbcdc21a-90c4-4b2f-81f7-da4165205229" providerId="ADAL" clId="{03ED884A-2C62-4158-927F-BEAAAAAC7A66}" dt="2022-11-14T09:14:31.261" v="526" actId="20577"/>
          <ac:spMkLst>
            <pc:docMk/>
            <pc:sldMk cId="1606822883" sldId="2413"/>
            <ac:spMk id="3" creationId="{8FB91F87-3D69-417B-BCE7-24765118FC2F}"/>
          </ac:spMkLst>
        </pc:spChg>
      </pc:sldChg>
      <pc:sldChg chg="del">
        <pc:chgData name="Ansley, Carol (CCI-Atlanta)" userId="cbcdc21a-90c4-4b2f-81f7-da4165205229" providerId="ADAL" clId="{03ED884A-2C62-4158-927F-BEAAAAAC7A66}" dt="2022-11-14T00:12:19.316" v="44" actId="47"/>
        <pc:sldMkLst>
          <pc:docMk/>
          <pc:sldMk cId="1345117184" sldId="2414"/>
        </pc:sldMkLst>
      </pc:sldChg>
      <pc:sldChg chg="modSp mod">
        <pc:chgData name="Ansley, Carol (CCI-Atlanta)" userId="cbcdc21a-90c4-4b2f-81f7-da4165205229" providerId="ADAL" clId="{03ED884A-2C62-4158-927F-BEAAAAAC7A66}" dt="2022-11-14T09:09:38.932" v="404" actId="20577"/>
        <pc:sldMkLst>
          <pc:docMk/>
          <pc:sldMk cId="582472878" sldId="2415"/>
        </pc:sldMkLst>
        <pc:spChg chg="mod">
          <ac:chgData name="Ansley, Carol (CCI-Atlanta)" userId="cbcdc21a-90c4-4b2f-81f7-da4165205229" providerId="ADAL" clId="{03ED884A-2C62-4158-927F-BEAAAAAC7A66}" dt="2022-11-14T09:09:38.932" v="404" actId="20577"/>
          <ac:spMkLst>
            <pc:docMk/>
            <pc:sldMk cId="582472878" sldId="2415"/>
            <ac:spMk id="6" creationId="{B943866F-5CB4-FB87-75AD-5052CCEF1DC4}"/>
          </ac:spMkLst>
        </pc:spChg>
      </pc:sldChg>
      <pc:sldChg chg="delSp modSp add mod">
        <pc:chgData name="Ansley, Carol (CCI-Atlanta)" userId="cbcdc21a-90c4-4b2f-81f7-da4165205229" providerId="ADAL" clId="{03ED884A-2C62-4158-927F-BEAAAAAC7A66}" dt="2022-11-14T09:03:26.332" v="403" actId="478"/>
        <pc:sldMkLst>
          <pc:docMk/>
          <pc:sldMk cId="1667645336" sldId="2416"/>
        </pc:sldMkLst>
        <pc:spChg chg="mod">
          <ac:chgData name="Ansley, Carol (CCI-Atlanta)" userId="cbcdc21a-90c4-4b2f-81f7-da4165205229" providerId="ADAL" clId="{03ED884A-2C62-4158-927F-BEAAAAAC7A66}" dt="2022-11-14T00:11:47.473" v="40" actId="27636"/>
          <ac:spMkLst>
            <pc:docMk/>
            <pc:sldMk cId="1667645336" sldId="2416"/>
            <ac:spMk id="2" creationId="{00000000-0000-0000-0000-000000000000}"/>
          </ac:spMkLst>
        </pc:spChg>
        <pc:spChg chg="del">
          <ac:chgData name="Ansley, Carol (CCI-Atlanta)" userId="cbcdc21a-90c4-4b2f-81f7-da4165205229" providerId="ADAL" clId="{03ED884A-2C62-4158-927F-BEAAAAAC7A66}" dt="2022-11-14T09:03:19.208" v="401" actId="478"/>
          <ac:spMkLst>
            <pc:docMk/>
            <pc:sldMk cId="1667645336" sldId="2416"/>
            <ac:spMk id="4" creationId="{00000000-0000-0000-0000-000000000000}"/>
          </ac:spMkLst>
        </pc:spChg>
        <pc:spChg chg="del mod">
          <ac:chgData name="Ansley, Carol (CCI-Atlanta)" userId="cbcdc21a-90c4-4b2f-81f7-da4165205229" providerId="ADAL" clId="{03ED884A-2C62-4158-927F-BEAAAAAC7A66}" dt="2022-11-14T09:03:26.332" v="403" actId="478"/>
          <ac:spMkLst>
            <pc:docMk/>
            <pc:sldMk cId="1667645336" sldId="2416"/>
            <ac:spMk id="5" creationId="{00000000-0000-0000-0000-000000000000}"/>
          </ac:spMkLst>
        </pc:spChg>
        <pc:spChg chg="mod">
          <ac:chgData name="Ansley, Carol (CCI-Atlanta)" userId="cbcdc21a-90c4-4b2f-81f7-da4165205229" providerId="ADAL" clId="{03ED884A-2C62-4158-927F-BEAAAAAC7A66}" dt="2022-11-14T00:11:47.439" v="39"/>
          <ac:spMkLst>
            <pc:docMk/>
            <pc:sldMk cId="1667645336" sldId="2416"/>
            <ac:spMk id="6" creationId="{00000000-0000-0000-0000-000000000000}"/>
          </ac:spMkLst>
        </pc:spChg>
      </pc:sldChg>
      <pc:sldMasterChg chg="modSp mod">
        <pc:chgData name="Ansley, Carol (CCI-Atlanta)" userId="cbcdc21a-90c4-4b2f-81f7-da4165205229" providerId="ADAL" clId="{03ED884A-2C62-4158-927F-BEAAAAAC7A66}" dt="2022-11-14T10:48:30.169" v="588" actId="20577"/>
        <pc:sldMasterMkLst>
          <pc:docMk/>
          <pc:sldMasterMk cId="0" sldId="2147483648"/>
        </pc:sldMasterMkLst>
        <pc:spChg chg="mod">
          <ac:chgData name="Ansley, Carol (CCI-Atlanta)" userId="cbcdc21a-90c4-4b2f-81f7-da4165205229" providerId="ADAL" clId="{03ED884A-2C62-4158-927F-BEAAAAAC7A66}" dt="2022-11-13T23:42:22.638" v="2" actId="20577"/>
          <ac:spMkLst>
            <pc:docMk/>
            <pc:sldMasterMk cId="0" sldId="2147483648"/>
            <ac:spMk id="2" creationId="{00000000-0000-0000-0000-000000000000}"/>
          </ac:spMkLst>
        </pc:spChg>
        <pc:spChg chg="mod">
          <ac:chgData name="Ansley, Carol (CCI-Atlanta)" userId="cbcdc21a-90c4-4b2f-81f7-da4165205229" providerId="ADAL" clId="{03ED884A-2C62-4158-927F-BEAAAAAC7A66}" dt="2022-11-14T10:48:30.169" v="588"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4362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November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1701r1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November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2022-11-14</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In-room Attendees</a:t>
            </a:r>
          </a:p>
          <a:p>
            <a:pPr marL="285750" lvl="1" indent="-285750">
              <a:buFont typeface="Arial" panose="020B0604020202020204" pitchFamily="34" charset="0"/>
              <a:buChar char="•"/>
            </a:pPr>
            <a:r>
              <a:rPr lang="en-US" dirty="0"/>
              <a:t>In Webex choose connect without audio before you join</a:t>
            </a:r>
          </a:p>
          <a:p>
            <a:pPr marL="285750" lvl="1" indent="-285750">
              <a:buFont typeface="Arial" panose="020B0604020202020204" pitchFamily="34" charset="0"/>
              <a:buChar char="•"/>
            </a:pPr>
            <a:r>
              <a:rPr lang="en-US" dirty="0"/>
              <a:t>Use the Webex queue to indicate you want to speak</a:t>
            </a:r>
          </a:p>
          <a:p>
            <a:pPr marL="285750" lvl="1" indent="-285750">
              <a:buFont typeface="Arial" panose="020B0604020202020204" pitchFamily="34" charset="0"/>
              <a:buChar char="•"/>
            </a:pPr>
            <a:r>
              <a:rPr lang="en-US" dirty="0"/>
              <a:t>Wait to hold the microphone to make a comment</a:t>
            </a:r>
          </a:p>
          <a:p>
            <a:pPr marL="285750" lvl="1" indent="-285750">
              <a:buFont typeface="Arial" panose="020B0604020202020204" pitchFamily="34" charset="0"/>
              <a:buChar char="•"/>
            </a:pPr>
            <a:r>
              <a:rPr lang="en-US" dirty="0"/>
              <a:t>Repeat any questions that are inadvertently asked away from the microphone</a:t>
            </a:r>
          </a:p>
          <a:p>
            <a:pPr marL="285750" lvl="1" indent="-285750">
              <a:buFont typeface="Arial" panose="020B0604020202020204" pitchFamily="34" charset="0"/>
              <a:buChar char="•"/>
            </a:pPr>
            <a:endParaRPr lang="en-US" dirty="0"/>
          </a:p>
          <a:p>
            <a:pPr marL="0" lvl="1" indent="0">
              <a:buNone/>
            </a:pPr>
            <a:r>
              <a:rPr lang="en-US" sz="2800" dirty="0"/>
              <a:t>Remote Attendees</a:t>
            </a:r>
          </a:p>
          <a:p>
            <a:pPr marL="285750" lvl="1" indent="-285750">
              <a:buFont typeface="Arial" panose="020B0604020202020204" pitchFamily="34" charset="0"/>
              <a:buChar char="•"/>
            </a:pPr>
            <a:r>
              <a:rPr lang="en-US" dirty="0"/>
              <a:t>Join Webex and set Webex audio as ‘music’</a:t>
            </a:r>
          </a:p>
          <a:p>
            <a:pPr marL="285750" lvl="1" indent="-285750">
              <a:buFont typeface="Arial" panose="020B0604020202020204" pitchFamily="34" charset="0"/>
              <a:buChar char="•"/>
            </a:pPr>
            <a:r>
              <a:rPr lang="en-US" dirty="0"/>
              <a:t>Use the Webex queue to indicate you want to speak</a:t>
            </a:r>
          </a:p>
          <a:p>
            <a:pPr marL="285750" lvl="1" indent="-285750">
              <a:buFont typeface="Arial" panose="020B0604020202020204" pitchFamily="34" charset="0"/>
              <a:buChar char="•"/>
            </a:pPr>
            <a:endParaRPr lang="en-US" dirty="0"/>
          </a:p>
          <a:p>
            <a:pPr marL="0" lvl="1" indent="0">
              <a:buNone/>
            </a:pPr>
            <a:r>
              <a:rPr lang="en-US" sz="2800" dirty="0"/>
              <a:t>Host</a:t>
            </a:r>
          </a:p>
          <a:p>
            <a:pPr marL="285750" lvl="1" indent="-285750">
              <a:buFont typeface="Arial" panose="020B0604020202020204" pitchFamily="34" charset="0"/>
              <a:buChar char="•"/>
            </a:pPr>
            <a:r>
              <a:rPr lang="en-US" dirty="0"/>
              <a:t>Disable Video for participants</a:t>
            </a:r>
          </a:p>
          <a:p>
            <a:pPr marL="285750" lvl="1" indent="-285750">
              <a:buFont typeface="Arial" panose="020B0604020202020204" pitchFamily="34" charset="0"/>
              <a:buChar char="•"/>
            </a:pPr>
            <a:r>
              <a:rPr lang="en-US" dirty="0"/>
              <a:t>Set up participants to mute on entry</a:t>
            </a:r>
          </a:p>
          <a:p>
            <a:pPr marL="285750" lvl="1" indent="-285750">
              <a:buFont typeface="Arial" panose="020B0604020202020204" pitchFamily="34" charset="0"/>
              <a:buChar char="•"/>
            </a:pPr>
            <a:r>
              <a:rPr lang="en-US" dirty="0"/>
              <a:t>Set up Microphone -&gt; Shure, Speaker -&gt; NP-M3000, Smart Audio -&gt; Music</a:t>
            </a:r>
          </a:p>
          <a:p>
            <a:pPr lvl="1"/>
            <a:endParaRPr lang="en-US"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November 14,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(10 participants on-line, 11 participants in the room)</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Motion to approve accumulated meeting minutes – Motion #27</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Reminder of upcoming meeting times during the Sept. interim:</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AM2</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a:cs typeface="Times New Roman"/>
                <a:sym typeface="Times New Roman"/>
              </a:rPr>
              <a:t>Discussion of Timeline update in Thursday meeting</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22/1870r0 – Protection Against Spoof AP (postponed)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22/1882r0 – Encrypted IE for obfuscated beacon (presented)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22/1883r0 – RCM transition period (presented)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22/1975r0 – proposed spec texts for protected version of unicast management frames (presented)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Recess</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27</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2022 September 802.11 Interim: 11-22/1648r0,</a:t>
            </a:r>
          </a:p>
          <a:p>
            <a:r>
              <a:rPr lang="en-US" dirty="0" err="1"/>
              <a:t>TGbi</a:t>
            </a:r>
            <a:r>
              <a:rPr lang="en-US" dirty="0"/>
              <a:t> Teleconferences: 11-22/1780r0 (13 Oct), 11-22/1968r0 (3 Nov)</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Stephen McCann</a:t>
            </a:r>
          </a:p>
          <a:p>
            <a:r>
              <a:rPr lang="en-US" dirty="0"/>
              <a:t>Second: Po-Kai Huang</a:t>
            </a:r>
          </a:p>
          <a:p>
            <a:r>
              <a:rPr lang="en-US" dirty="0"/>
              <a:t>Approved by unanimous consent,  10 on-line and 11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November Plenary Session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Monday November 14,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the November 802 plenary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November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https://web.cvent.com/event/840c257d-5d52-4eff-94b4-39d2aafda56b/summary</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endParaRPr lang="en-GB" dirty="0"/>
          </a:p>
        </p:txBody>
      </p:sp>
    </p:spTree>
    <p:extLst>
      <p:ext uri="{BB962C8B-B14F-4D97-AF65-F5344CB8AC3E}">
        <p14:creationId xmlns:p14="http://schemas.microsoft.com/office/powerpoint/2010/main" val="1667645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13713</TotalTime>
  <Words>2224</Words>
  <Application>Microsoft Office PowerPoint</Application>
  <PresentationFormat>On-screen Show (4:3)</PresentationFormat>
  <Paragraphs>203</Paragraphs>
  <Slides>22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November 802 plenary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November 14, 2022 </vt:lpstr>
      <vt:lpstr>Motion # 27</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220</cp:revision>
  <dcterms:modified xsi:type="dcterms:W3CDTF">2022-11-14T10:48:42Z</dcterms:modified>
</cp:coreProperties>
</file>