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977" r:id="rId25"/>
    <p:sldId id="893" r:id="rId26"/>
    <p:sldId id="942" r:id="rId27"/>
    <p:sldId id="906" r:id="rId28"/>
    <p:sldId id="949" r:id="rId29"/>
    <p:sldId id="950" r:id="rId30"/>
    <p:sldId id="945" r:id="rId31"/>
    <p:sldId id="947" r:id="rId32"/>
    <p:sldId id="954" r:id="rId33"/>
    <p:sldId id="955" r:id="rId34"/>
    <p:sldId id="956" r:id="rId35"/>
    <p:sldId id="957" r:id="rId36"/>
    <p:sldId id="958" r:id="rId37"/>
    <p:sldId id="960" r:id="rId38"/>
    <p:sldId id="961" r:id="rId39"/>
    <p:sldId id="962" r:id="rId40"/>
    <p:sldId id="963" r:id="rId41"/>
    <p:sldId id="965" r:id="rId42"/>
    <p:sldId id="966" r:id="rId43"/>
    <p:sldId id="968" r:id="rId44"/>
    <p:sldId id="970" r:id="rId45"/>
    <p:sldId id="971" r:id="rId46"/>
    <p:sldId id="972" r:id="rId47"/>
    <p:sldId id="973" r:id="rId48"/>
    <p:sldId id="842" r:id="rId49"/>
    <p:sldId id="888"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1036192"/>
        <c:axId val="-201035648"/>
      </c:barChart>
      <c:catAx>
        <c:axId val="-2010361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1035648"/>
        <c:crosses val="autoZero"/>
        <c:auto val="1"/>
        <c:lblAlgn val="ctr"/>
        <c:lblOffset val="100"/>
        <c:noMultiLvlLbl val="0"/>
      </c:catAx>
      <c:valAx>
        <c:axId val="-2010356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10361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572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802.11-22/1677r14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93607264"/>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681722588"/>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6573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158223</TotalTime>
  <Words>5589</Words>
  <Application>Microsoft Office PowerPoint</Application>
  <PresentationFormat>宽屏</PresentationFormat>
  <Paragraphs>1482</Paragraphs>
  <Slides>49</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435</cp:revision>
  <cp:lastPrinted>2014-11-04T15:04:57Z</cp:lastPrinted>
  <dcterms:created xsi:type="dcterms:W3CDTF">2007-04-17T18:10:23Z</dcterms:created>
  <dcterms:modified xsi:type="dcterms:W3CDTF">2022-10-28T02:40:02Z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