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5" r:id="rId4"/>
    <p:sldId id="266" r:id="rId5"/>
    <p:sldId id="269" r:id="rId6"/>
    <p:sldId id="281" r:id="rId7"/>
    <p:sldId id="279" r:id="rId8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71EAC63-DFD5-4FE2-8244-88910012E390}">
          <p14:sldIdLst>
            <p14:sldId id="256"/>
            <p14:sldId id="257"/>
            <p14:sldId id="265"/>
            <p14:sldId id="266"/>
            <p14:sldId id="269"/>
            <p14:sldId id="281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8" autoAdjust="0"/>
    <p:restoredTop sz="94660"/>
  </p:normalViewPr>
  <p:slideViewPr>
    <p:cSldViewPr>
      <p:cViewPr varScale="1">
        <p:scale>
          <a:sx n="129" d="100"/>
          <a:sy n="129" d="100"/>
        </p:scale>
        <p:origin x="162" y="43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802.11-21/1501r5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10/3/2022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Jonathan egev,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802.11-21/1501r5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Jonathan egev, Intel Corporation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9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Oct.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Jonathan Segev (Intel Corporation)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Oct. 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Oct.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Oct.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Oct. 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Oct.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Oct. 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Oct.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Oct.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Oct. 2022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Jonathan Segev (Intel Corporation)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802.11-22/1511r3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P802.11az Report to EC on Conditional Approval </a:t>
            </a:r>
            <a:br>
              <a:rPr lang="en-US" dirty="0"/>
            </a:br>
            <a:r>
              <a:rPr lang="en-US" dirty="0"/>
              <a:t>to go to </a:t>
            </a:r>
            <a:r>
              <a:rPr lang="en-US" dirty="0" err="1"/>
              <a:t>RevCom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2022-10-03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Oct. 2022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Jonathan Segev (Intel Corporation)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969422"/>
              </p:ext>
            </p:extLst>
          </p:nvPr>
        </p:nvGraphicFramePr>
        <p:xfrm>
          <a:off x="1116013" y="2860675"/>
          <a:ext cx="10215562" cy="234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10444320" imgH="2406600" progId="Word.Document.8">
                  <p:embed/>
                </p:oleObj>
              </mc:Choice>
              <mc:Fallback>
                <p:oleObj name="Document" r:id="rId4" imgW="10444320" imgH="2406600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860675"/>
                        <a:ext cx="10215562" cy="23479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conditional approval to send IEEE P802.11az D7.0 to </a:t>
            </a:r>
            <a:r>
              <a:rPr lang="en-GB" dirty="0" err="1">
                <a:ea typeface="ＭＳ Ｐゴシック" pitchFamily="34" charset="-128"/>
              </a:rPr>
              <a:t>RevCom</a:t>
            </a:r>
            <a:r>
              <a:rPr lang="en-GB" dirty="0">
                <a:ea typeface="ＭＳ Ｐゴシック" pitchFamily="34" charset="-128"/>
              </a:rPr>
              <a:t>.</a:t>
            </a:r>
          </a:p>
          <a:p>
            <a:pPr marL="0" indent="0"/>
            <a:endParaRPr lang="en-GB" dirty="0">
              <a:ea typeface="ＭＳ Ｐゴシック" pitchFamily="34" charset="-128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 pitchFamily="34" charset="-128"/>
              </a:rPr>
              <a:t>R0 – Initial draft.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 pitchFamily="34" charset="-128"/>
              </a:rPr>
              <a:t>R1 – Completion </a:t>
            </a:r>
            <a:r>
              <a:rPr lang="en-GB" b="0">
                <a:ea typeface="ＭＳ Ｐゴシック" pitchFamily="34" charset="-128"/>
              </a:rPr>
              <a:t>of report.</a:t>
            </a:r>
            <a:endParaRPr lang="en-GB" b="0" dirty="0">
              <a:ea typeface="ＭＳ Ｐゴシック" pitchFamily="34" charset="-128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 pitchFamily="34" charset="-128"/>
              </a:rPr>
              <a:t>R2 – typo fixes.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 pitchFamily="34" charset="-128"/>
              </a:rPr>
              <a:t>R3 – update post the 3</a:t>
            </a:r>
            <a:r>
              <a:rPr lang="en-GB" b="0" baseline="30000" dirty="0">
                <a:ea typeface="ＭＳ Ｐゴシック" pitchFamily="34" charset="-128"/>
              </a:rPr>
              <a:t>rd</a:t>
            </a:r>
            <a:r>
              <a:rPr lang="en-GB" b="0" dirty="0">
                <a:ea typeface="ＭＳ Ｐゴシック" pitchFamily="34" charset="-128"/>
              </a:rPr>
              <a:t> SA recirculation ballot.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 (Intel Corporation)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Oct. 2022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BC3311-CE7A-E249-8A24-1037354EB10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Oct.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5E7A8-002B-8E43-A24D-CCA02E347C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Jonathan Segev (Intel Corporation)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85801"/>
            <a:ext cx="10361613" cy="58296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Standards Association (SA) Ballot Results – P802.11az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8D5A3CE-0519-484A-AF51-C2E8DAC5E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529574"/>
              </p:ext>
            </p:extLst>
          </p:nvPr>
        </p:nvGraphicFramePr>
        <p:xfrm>
          <a:off x="695400" y="1628800"/>
          <a:ext cx="10694383" cy="336934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309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64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7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02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02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76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754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39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89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89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89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1102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Nov.–05-2021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D4.0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Jun.-09-2022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TGaz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Sep.-07-2022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TGaz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6.0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025545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Sep.-29-2022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Ballot for </a:t>
                      </a:r>
                      <a:r>
                        <a:rPr kumimoji="0" lang="en-GB" sz="14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TGaz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981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08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54967"/>
          </a:xfrm>
        </p:spPr>
        <p:txBody>
          <a:bodyPr/>
          <a:lstStyle/>
          <a:p>
            <a:r>
              <a:rPr lang="en-GB" sz="3200" dirty="0">
                <a:solidFill>
                  <a:schemeClr val="tx1"/>
                </a:solidFill>
                <a:ea typeface="ＭＳ Ｐゴシック" pitchFamily="34" charset="-128"/>
              </a:rPr>
              <a:t>SA Ballot Comments – P802.11az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9730A-F013-2444-8C43-12ECF4E86A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Oct.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579922-A0BE-A942-89EB-221739D509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Jonathan Segev (Intel Corporation)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08D061-F5D4-4246-AA41-02F06B62E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245973"/>
              </p:ext>
            </p:extLst>
          </p:nvPr>
        </p:nvGraphicFramePr>
        <p:xfrm>
          <a:off x="1343472" y="1570039"/>
          <a:ext cx="9277852" cy="311043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53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14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09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884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Nov.–05-2021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 SA ballot for P802.11az draft D4.0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364 (166T, 6G, 192E)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Jun.-09-2022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SA  Ballot for P802.11az draft 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65 (36T, 2G, 27E)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Sep.-07-2022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SA  Ballot for P802.11az draft 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 (0T, 0G, 21E)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Oct.-29-2022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SA Ballot for P802.11az draft 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 (0T, 0G, 2E)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97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631F7-3AD8-C648-BFEB-0F0B60AE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685802"/>
            <a:ext cx="10361084" cy="503334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Technical comments by commenter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AF290-659D-0545-9698-E26C8E51B97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Oct. 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FAC0A-2CEA-694D-841A-2D06A37FC7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Jonathan Segev (Intel Corporation)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89637-2E6F-3E47-8452-3FF43D6C15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7CE81A6-1B8E-4755-AC62-6E8C626F1A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350235"/>
              </p:ext>
            </p:extLst>
          </p:nvPr>
        </p:nvGraphicFramePr>
        <p:xfrm>
          <a:off x="551384" y="1571944"/>
          <a:ext cx="11161240" cy="309372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537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64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406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82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Voter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Initial 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1st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kumimoji="0" lang="en-GB" altLang="ko-KR" sz="16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kumimoji="0" lang="en-GB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Re</a:t>
                      </a: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Comment topic</a:t>
                      </a:r>
                      <a:endParaRPr kumimoji="0" lang="en-GB" altLang="ko-KR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2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None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No technical unsatisfied comments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2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4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19945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634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4C932-9022-43B8-BCA4-CABBB411B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IEEE-SA Mandatory Coordination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E3D1BC-18A1-4CE6-B187-45291EF1BD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473847-09D7-4389-BE81-AC7B338A852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Jonathan Segev (Intel Corporation)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22B9B-58A7-4F65-A02F-7A558E1962B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Oct. 2022</a:t>
            </a:r>
            <a:endParaRPr lang="en-GB"/>
          </a:p>
        </p:txBody>
      </p:sp>
      <p:graphicFrame>
        <p:nvGraphicFramePr>
          <p:cNvPr id="7" name="Group 47">
            <a:extLst>
              <a:ext uri="{FF2B5EF4-FFF2-40B4-BE49-F238E27FC236}">
                <a16:creationId xmlns:a16="http://schemas.microsoft.com/office/drawing/2014/main" id="{53928162-D5C6-49CA-B858-432DECC100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6399961"/>
              </p:ext>
            </p:extLst>
          </p:nvPr>
        </p:nvGraphicFramePr>
        <p:xfrm>
          <a:off x="442316" y="1628800"/>
          <a:ext cx="11305254" cy="4449764"/>
        </p:xfrm>
        <a:graphic>
          <a:graphicData uri="http://schemas.openxmlformats.org/drawingml/2006/table">
            <a:tbl>
              <a:tblPr/>
              <a:tblGrid>
                <a:gridCol w="4348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6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8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05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b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9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D3.0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July 2021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21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05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187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P802.11az 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Oct. 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Jonathan Segev (Intel Corporation)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276131"/>
              </p:ext>
            </p:extLst>
          </p:nvPr>
        </p:nvGraphicFramePr>
        <p:xfrm>
          <a:off x="479376" y="2002497"/>
          <a:ext cx="11233248" cy="184912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6048672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5184576">
                  <a:extLst>
                    <a:ext uri="{9D8B030D-6E8A-4147-A177-3AD203B41FA5}">
                      <a16:colId xmlns:a16="http://schemas.microsoft.com/office/drawing/2014/main" val="29577239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b="0" dirty="0"/>
                        <a:t>Report to EC for conditional approval to proceed to </a:t>
                      </a:r>
                      <a:r>
                        <a:rPr lang="en-US" b="0" dirty="0" err="1"/>
                        <a:t>RevCom</a:t>
                      </a:r>
                      <a:endParaRPr lang="en-US" b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2022-09-16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  <a:r>
                        <a:rPr lang="en-US" b="0" baseline="30000" dirty="0"/>
                        <a:t>nd</a:t>
                      </a:r>
                      <a:r>
                        <a:rPr lang="en-US" b="0" dirty="0"/>
                        <a:t> Recirculation on D7.0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2022-09-20 – 2022-09-30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773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Comment Response Notification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2022-09-30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183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Post to </a:t>
                      </a:r>
                      <a:r>
                        <a:rPr lang="en-US" b="0" dirty="0" err="1"/>
                        <a:t>RevCom</a:t>
                      </a:r>
                      <a:r>
                        <a:rPr lang="en-US" b="0" dirty="0"/>
                        <a:t> by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2022-10-13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73524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96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30624</TotalTime>
  <Words>521</Words>
  <Application>Microsoft Office PowerPoint</Application>
  <PresentationFormat>Widescreen</PresentationFormat>
  <Paragraphs>156</Paragraphs>
  <Slides>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Office Theme</vt:lpstr>
      <vt:lpstr>Document</vt:lpstr>
      <vt:lpstr>P802.11az Report to EC on Conditional Approval  to go to RevCom</vt:lpstr>
      <vt:lpstr>Introduction</vt:lpstr>
      <vt:lpstr>Standards Association (SA) Ballot Results – P802.11az</vt:lpstr>
      <vt:lpstr>SA Ballot Comments – P802.11az</vt:lpstr>
      <vt:lpstr>Unsatisfied Technical comments by commenter</vt:lpstr>
      <vt:lpstr>IEEE-SA Mandatory Coordination</vt:lpstr>
      <vt:lpstr>P802.11az Timeline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P802.11az Report to EC on Approval to go to SA Ballot</dc:title>
  <dc:creator>Jonathan Segev</dc:creator>
  <cp:keywords/>
  <cp:lastModifiedBy>Segev, Jonathan</cp:lastModifiedBy>
  <cp:revision>207</cp:revision>
  <cp:lastPrinted>1601-01-01T00:00:00Z</cp:lastPrinted>
  <dcterms:created xsi:type="dcterms:W3CDTF">2019-11-09T15:46:46Z</dcterms:created>
  <dcterms:modified xsi:type="dcterms:W3CDTF">2022-10-04T00:09:15Z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