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152BD-82F2-4943-86A0-957104162A44}" v="15" dt="2022-09-09T17:51:59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/>
  </p:normalViewPr>
  <p:slideViewPr>
    <p:cSldViewPr>
      <p:cViewPr>
        <p:scale>
          <a:sx n="66" d="100"/>
          <a:sy n="66" d="100"/>
        </p:scale>
        <p:origin x="764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6F5152BD-82F2-4943-86A0-957104162A44}"/>
    <pc:docChg chg="undo custSel delSld modSld modMainMaster modSection">
      <pc:chgData name="Segev, Jonathan" userId="7c67a1b0-8725-4553-8055-0888dbcaef94" providerId="ADAL" clId="{6F5152BD-82F2-4943-86A0-957104162A44}" dt="2022-09-13T20:34:03.736" v="44" actId="2696"/>
      <pc:docMkLst>
        <pc:docMk/>
      </pc:docMkLst>
      <pc:sldChg chg="modSp mod">
        <pc:chgData name="Segev, Jonathan" userId="7c67a1b0-8725-4553-8055-0888dbcaef94" providerId="ADAL" clId="{6F5152BD-82F2-4943-86A0-957104162A44}" dt="2022-09-13T20:05:40.162" v="8" actId="6549"/>
        <pc:sldMkLst>
          <pc:docMk/>
          <pc:sldMk cId="0" sldId="256"/>
        </pc:sldMkLst>
        <pc:spChg chg="mod">
          <ac:chgData name="Segev, Jonathan" userId="7c67a1b0-8725-4553-8055-0888dbcaef94" providerId="ADAL" clId="{6F5152BD-82F2-4943-86A0-957104162A44}" dt="2022-09-13T20:05:40.162" v="8" actId="6549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egev, Jonathan" userId="7c67a1b0-8725-4553-8055-0888dbcaef94" providerId="ADAL" clId="{6F5152BD-82F2-4943-86A0-957104162A44}" dt="2022-09-13T17:59:34.711" v="4" actId="20577"/>
        <pc:sldMkLst>
          <pc:docMk/>
          <pc:sldMk cId="0" sldId="257"/>
        </pc:sldMkLst>
        <pc:spChg chg="mod">
          <ac:chgData name="Segev, Jonathan" userId="7c67a1b0-8725-4553-8055-0888dbcaef94" providerId="ADAL" clId="{6F5152BD-82F2-4943-86A0-957104162A44}" dt="2022-09-13T17:59:34.711" v="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6F5152BD-82F2-4943-86A0-957104162A44}" dt="2022-09-13T20:32:58.396" v="43" actId="404"/>
        <pc:sldMkLst>
          <pc:docMk/>
          <pc:sldMk cId="1147634876" sldId="269"/>
        </pc:sldMkLst>
        <pc:graphicFrameChg chg="modGraphic">
          <ac:chgData name="Segev, Jonathan" userId="7c67a1b0-8725-4553-8055-0888dbcaef94" providerId="ADAL" clId="{6F5152BD-82F2-4943-86A0-957104162A44}" dt="2022-09-13T20:32:58.396" v="43" actId="404"/>
          <ac:graphicFrameMkLst>
            <pc:docMk/>
            <pc:sldMk cId="1147634876" sldId="269"/>
            <ac:graphicFrameMk id="7" creationId="{07CE81A6-1B8E-4755-AC62-6E8C626F1AAA}"/>
          </ac:graphicFrameMkLst>
        </pc:graphicFrameChg>
      </pc:sldChg>
      <pc:sldChg chg="modSp del">
        <pc:chgData name="Segev, Jonathan" userId="7c67a1b0-8725-4553-8055-0888dbcaef94" providerId="ADAL" clId="{6F5152BD-82F2-4943-86A0-957104162A44}" dt="2022-09-13T20:34:03.736" v="44" actId="2696"/>
        <pc:sldMkLst>
          <pc:docMk/>
          <pc:sldMk cId="811303758" sldId="278"/>
        </pc:sldMkLst>
        <pc:graphicFrameChg chg="mod">
          <ac:chgData name="Segev, Jonathan" userId="7c67a1b0-8725-4553-8055-0888dbcaef94" providerId="ADAL" clId="{6F5152BD-82F2-4943-86A0-957104162A44}" dt="2022-09-09T17:51:25.024" v="0"/>
          <ac:graphicFrameMkLst>
            <pc:docMk/>
            <pc:sldMk cId="811303758" sldId="278"/>
            <ac:graphicFrameMk id="8" creationId="{00000000-0000-0000-0000-000000000000}"/>
          </ac:graphicFrameMkLst>
        </pc:graphicFrameChg>
      </pc:sldChg>
      <pc:sldChg chg="modSp mod">
        <pc:chgData name="Segev, Jonathan" userId="7c67a1b0-8725-4553-8055-0888dbcaef94" providerId="ADAL" clId="{6F5152BD-82F2-4943-86A0-957104162A44}" dt="2022-09-13T20:12:35.317" v="33" actId="20577"/>
        <pc:sldMkLst>
          <pc:docMk/>
          <pc:sldMk cId="1955796043" sldId="279"/>
        </pc:sldMkLst>
        <pc:graphicFrameChg chg="modGraphic">
          <ac:chgData name="Segev, Jonathan" userId="7c67a1b0-8725-4553-8055-0888dbcaef94" providerId="ADAL" clId="{6F5152BD-82F2-4943-86A0-957104162A44}" dt="2022-09-13T20:12:35.317" v="33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MasterChg chg="modSp mod">
        <pc:chgData name="Segev, Jonathan" userId="7c67a1b0-8725-4553-8055-0888dbcaef94" providerId="ADAL" clId="{6F5152BD-82F2-4943-86A0-957104162A44}" dt="2022-09-13T20:32:43.413" v="37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6F5152BD-82F2-4943-86A0-957104162A44}" dt="2022-09-13T20:32:43.413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P802.11az Report to EC on Conditional 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P802.11az D7.0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P802.11az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6817"/>
              </p:ext>
            </p:extLst>
          </p:nvPr>
        </p:nvGraphicFramePr>
        <p:xfrm>
          <a:off x="695400" y="1628800"/>
          <a:ext cx="10585177" cy="33424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P802.11az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03816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P802.11az draft D4.0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(166T, 6G, 192E)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P802.11az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 (36T, 2G, 27E)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P802.11az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(0T, 0G, 21E)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60891"/>
              </p:ext>
            </p:extLst>
          </p:nvPr>
        </p:nvGraphicFramePr>
        <p:xfrm>
          <a:off x="551384" y="1571944"/>
          <a:ext cx="11161240" cy="312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 technical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399961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P802.11az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76131"/>
              </p:ext>
            </p:extLst>
          </p:nvPr>
        </p:nvGraphicFramePr>
        <p:xfrm>
          <a:off x="479376" y="2002497"/>
          <a:ext cx="11233248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2022-09-16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D7.0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2022-09-20 – 2022-09-30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2022-09-30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2022-10-13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30610</TotalTime>
  <Words>460</Words>
  <Application>Microsoft Office PowerPoint</Application>
  <PresentationFormat>Widescreen</PresentationFormat>
  <Paragraphs>139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P802.11az Report to EC on Conditional Approval  to go to SA Ballot</vt:lpstr>
      <vt:lpstr>Introduction</vt:lpstr>
      <vt:lpstr>Standards Association (SA) Ballot Results – P802.11az</vt:lpstr>
      <vt:lpstr>SA Ballot Comments – P802.11az</vt:lpstr>
      <vt:lpstr>Unsatisfied Technical comments by commenter</vt:lpstr>
      <vt:lpstr>IEEE-SA Mandatory Coordination</vt:lpstr>
      <vt:lpstr>P802.11az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203</cp:revision>
  <cp:lastPrinted>1601-01-01T00:00:00Z</cp:lastPrinted>
  <dcterms:created xsi:type="dcterms:W3CDTF">2019-11-09T15:46:46Z</dcterms:created>
  <dcterms:modified xsi:type="dcterms:W3CDTF">2022-09-13T20:34:14Z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