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372" r:id="rId33"/>
    <p:sldId id="294" r:id="rId34"/>
    <p:sldId id="263" r:id="rId35"/>
    <p:sldId id="296" r:id="rId36"/>
    <p:sldId id="297" r:id="rId37"/>
    <p:sldId id="295"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33" autoAdjust="0"/>
    <p:restoredTop sz="94643"/>
  </p:normalViewPr>
  <p:slideViewPr>
    <p:cSldViewPr>
      <p:cViewPr varScale="1">
        <p:scale>
          <a:sx n="128" d="100"/>
          <a:sy n="128" d="100"/>
        </p:scale>
        <p:origin x="1520"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802.11-22/1300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dirty="0"/>
              <a:t>September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802.11-22/1300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dirty="0"/>
              <a:t>September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2022</a:t>
            </a:r>
            <a:endParaRPr lang="en-GB" dirty="0"/>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2022</a:t>
            </a:r>
            <a:endParaRPr lang="en-GB" dirty="0"/>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2022</a:t>
            </a:r>
            <a:endParaRPr lang="en-GB" dirty="0"/>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875259948"/>
              </p:ext>
            </p:extLst>
          </p:nvPr>
        </p:nvGraphicFramePr>
        <p:xfrm>
          <a:off x="504825" y="2290763"/>
          <a:ext cx="8078788" cy="2455862"/>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90763"/>
                        <a:ext cx="8078788" cy="24558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TG (11bc) for the September 2022 (mixed-mode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Discuss and approve comment resolutions for comments received from the first SA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Mixed-mode meeting</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797470"/>
            <a:ext cx="7770813" cy="903338"/>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1844824"/>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rPr>
              <a:t>July				Editorial reviews completed: MEC &amp; MDR on D3.1</a:t>
            </a:r>
          </a:p>
          <a:p>
            <a:pPr marL="0" indent="0">
              <a:lnSpc>
                <a:spcPct val="80000"/>
              </a:lnSpc>
            </a:pPr>
            <a:r>
              <a:rPr lang="en-US" altLang="en-US" sz="1400" dirty="0">
                <a:solidFill>
                  <a:schemeClr val="tx1"/>
                </a:solidFill>
              </a:rPr>
              <a:t>				D4.0 WG Recirculation LB </a:t>
            </a:r>
          </a:p>
          <a:p>
            <a:pPr marL="0" indent="0">
              <a:lnSpc>
                <a:spcPct val="80000"/>
              </a:lnSpc>
            </a:pPr>
            <a:r>
              <a:rPr lang="en-US" altLang="en-US" sz="1400" dirty="0">
                <a:solidFill>
                  <a:schemeClr val="tx1"/>
                </a:solidFill>
              </a:rPr>
              <a:t>September 	2022		</a:t>
            </a:r>
            <a:r>
              <a:rPr lang="en-US" altLang="en-US" sz="1400" dirty="0">
                <a:solidFill>
                  <a:schemeClr val="tx1"/>
                </a:solidFill>
                <a:highlight>
                  <a:srgbClr val="FFFF00"/>
                </a:highlight>
              </a:rPr>
              <a:t>WG request EC for unconditional approval to forward</a:t>
            </a:r>
          </a:p>
          <a:p>
            <a:pPr marL="0" indent="0">
              <a:lnSpc>
                <a:spcPct val="80000"/>
              </a:lnSpc>
            </a:pPr>
            <a:r>
              <a:rPr lang="en-US" altLang="en-US" sz="1400" dirty="0">
                <a:solidFill>
                  <a:schemeClr val="tx1"/>
                </a:solidFill>
                <a:highlight>
                  <a:srgbClr val="FFFF00"/>
                </a:highlight>
              </a:rPr>
              <a:t>					draft D4.0 to SA ballot</a:t>
            </a:r>
          </a:p>
          <a:p>
            <a:pPr marL="0" indent="0">
              <a:lnSpc>
                <a:spcPct val="80000"/>
              </a:lnSpc>
            </a:pPr>
            <a:r>
              <a:rPr lang="en-US" altLang="en-US" sz="1400" dirty="0">
                <a:solidFill>
                  <a:schemeClr val="tx1"/>
                </a:solidFill>
                <a:highlight>
                  <a:srgbClr val="FFFF00"/>
                </a:highlight>
              </a:rPr>
              <a:t>Oct 4</a:t>
            </a:r>
            <a:r>
              <a:rPr lang="en-US" altLang="en-US" sz="1400" baseline="30000" dirty="0">
                <a:solidFill>
                  <a:schemeClr val="tx1"/>
                </a:solidFill>
                <a:highlight>
                  <a:srgbClr val="FFFF00"/>
                </a:highlight>
              </a:rPr>
              <a:t>th</a:t>
            </a:r>
            <a:r>
              <a:rPr lang="en-US" altLang="en-US" sz="1400" dirty="0">
                <a:solidFill>
                  <a:schemeClr val="tx1"/>
                </a:solidFill>
                <a:highlight>
                  <a:srgbClr val="FFFF00"/>
                </a:highlight>
              </a:rPr>
              <a:t>, 2022 (EC telco)	EC approval to go to SA Ballot (unconditional)</a:t>
            </a:r>
          </a:p>
          <a:p>
            <a:pPr marL="0" indent="0">
              <a:lnSpc>
                <a:spcPct val="80000"/>
              </a:lnSpc>
            </a:pPr>
            <a:r>
              <a:rPr lang="en-US" altLang="en-US" sz="1400" dirty="0">
                <a:solidFill>
                  <a:schemeClr val="tx1"/>
                </a:solidFill>
                <a:highlight>
                  <a:srgbClr val="FFFF00"/>
                </a:highlight>
              </a:rPr>
              <a:t>Oct. 6th			Initial SA Ballot (D4.0), Start of</a:t>
            </a:r>
          </a:p>
          <a:p>
            <a:pPr marL="0" indent="0">
              <a:lnSpc>
                <a:spcPct val="80000"/>
              </a:lnSpc>
            </a:pPr>
            <a:r>
              <a:rPr lang="en-US" altLang="en-US" sz="1400" dirty="0">
                <a:solidFill>
                  <a:schemeClr val="tx1"/>
                </a:solidFill>
              </a:rPr>
              <a:t>March 2023		Second SA Ballot</a:t>
            </a:r>
          </a:p>
          <a:p>
            <a:pPr marL="0" indent="0">
              <a:lnSpc>
                <a:spcPct val="80000"/>
              </a:lnSpc>
            </a:pPr>
            <a:r>
              <a:rPr lang="en-US" altLang="en-US" sz="1400" dirty="0">
                <a:solidFill>
                  <a:schemeClr val="tx1"/>
                </a:solidFill>
              </a:rPr>
              <a:t>July 2023			Third SA Ballot</a:t>
            </a:r>
          </a:p>
          <a:p>
            <a:pPr marL="0" indent="0">
              <a:lnSpc>
                <a:spcPct val="80000"/>
              </a:lnSpc>
            </a:pPr>
            <a:r>
              <a:rPr lang="en-US" altLang="en-US" sz="1400" dirty="0">
                <a:solidFill>
                  <a:schemeClr val="tx1"/>
                </a:solidFill>
              </a:rPr>
              <a:t>September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December</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2022</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wireless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231</TotalTime>
  <Words>2551</Words>
  <Application>Microsoft Macintosh PowerPoint</Application>
  <PresentationFormat>On-screen Show (4:3)</PresentationFormat>
  <Paragraphs>340</Paragraphs>
  <Slides>38</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Arial Black</vt:lpstr>
      <vt:lpstr>Calibri</vt:lpstr>
      <vt:lpstr>Monotype Sorts</vt:lpstr>
      <vt:lpstr>Times New Roman</vt:lpstr>
      <vt:lpstr>802-11-BCS-Chair-Slides-Template</vt:lpstr>
      <vt:lpstr>Document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 wireless interim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(Revision as of 2022-09-12)</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87</cp:revision>
  <cp:lastPrinted>1601-01-01T00:00:00Z</cp:lastPrinted>
  <dcterms:created xsi:type="dcterms:W3CDTF">2019-05-17T00:07:25Z</dcterms:created>
  <dcterms:modified xsi:type="dcterms:W3CDTF">2022-09-15T01:16:41Z</dcterms:modified>
  <cp:category/>
</cp:coreProperties>
</file>