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6" r:id="rId20"/>
    <p:sldId id="2385" r:id="rId21"/>
    <p:sldId id="2413" r:id="rId22"/>
    <p:sldId id="2418" r:id="rId23"/>
    <p:sldId id="2419" r:id="rId24"/>
    <p:sldId id="2420" r:id="rId25"/>
    <p:sldId id="2421" r:id="rId26"/>
    <p:sldId id="2422" r:id="rId27"/>
    <p:sldId id="2377" r:id="rId28"/>
    <p:sldId id="2378" r:id="rId29"/>
    <p:sldId id="2414" r:id="rId30"/>
    <p:sldId id="2379" r:id="rId31"/>
    <p:sldId id="2380" r:id="rId32"/>
    <p:sldId id="2381" r:id="rId33"/>
    <p:sldId id="2382" r:id="rId34"/>
    <p:sldId id="2373" r:id="rId35"/>
    <p:sldId id="293" r:id="rId36"/>
    <p:sldId id="267" r:id="rId3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6786"/>
  </p:normalViewPr>
  <p:slideViewPr>
    <p:cSldViewPr snapToGrid="0" snapToObjects="1">
      <p:cViewPr varScale="1">
        <p:scale>
          <a:sx n="136" d="100"/>
          <a:sy n="136" d="100"/>
        </p:scale>
        <p:origin x="14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1296r4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-(14 in-room, 11 remote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11-22/1306r2 – new requirements moved into r12 of 22/1848 to expedite today’s discussion</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Continuing review of updated Requirements document – 22/1848r12 </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13,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(9 in-room, 12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Continuing review of updated Requirements document – 22/1848r10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407079105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September Interim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in-room, 8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Motion to approve accumulated meeting minutes – Motion #18 - passed</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trike="sngStrike" spc="-1" dirty="0">
                <a:solidFill>
                  <a:schemeClr val="bg1">
                    <a:lumMod val="50000"/>
                  </a:schemeClr>
                </a:solidFill>
                <a:latin typeface="Times New Roman"/>
                <a:cs typeface="Times New Roman"/>
                <a:sym typeface="Times New Roman"/>
              </a:rPr>
              <a:t>Any additional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BPE Beaconing and Discovery - reviewed</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 – began review</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July 802.11 Electronic Plenary: 11-22/1153r0,</a:t>
            </a:r>
          </a:p>
          <a:p>
            <a:r>
              <a:rPr lang="en-US" dirty="0" err="1"/>
              <a:t>TGbi</a:t>
            </a:r>
            <a:r>
              <a:rPr lang="en-US" dirty="0"/>
              <a:t> Teleconferences: 11-22/1371r0 (11 Aug), 11-22/1372r0 (18 Aug), 11-22/1444r0 (25 Aug), 11-22/1478r0 (1 Sept)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Mark Hamilton</a:t>
            </a:r>
          </a:p>
          <a:p>
            <a:r>
              <a:rPr lang="en-US" dirty="0"/>
              <a:t>Approved by unanimous consent,  8 on-line and 21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38, 39, 40, 41, 44, 45, 46, 48, 49, 50, 51, 52.</a:t>
            </a:r>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Jim </a:t>
            </a:r>
            <a:r>
              <a:rPr lang="en-US" dirty="0" err="1"/>
              <a:t>Petranovich</a:t>
            </a:r>
            <a:endParaRPr lang="en-US" dirty="0"/>
          </a:p>
          <a:p>
            <a:r>
              <a:rPr lang="en-US" dirty="0"/>
              <a:t>Approved by unanimous consent,  14 on-line and 14 local</a:t>
            </a:r>
          </a:p>
          <a:p>
            <a:endParaRPr lang="en-US" dirty="0"/>
          </a:p>
        </p:txBody>
      </p:sp>
    </p:spTree>
    <p:extLst>
      <p:ext uri="{BB962C8B-B14F-4D97-AF65-F5344CB8AC3E}">
        <p14:creationId xmlns:p14="http://schemas.microsoft.com/office/powerpoint/2010/main" val="319477349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#15:</a:t>
            </a:r>
          </a:p>
          <a:p>
            <a:pPr marL="0" indent="0">
              <a:buNone/>
            </a:pPr>
            <a:r>
              <a:rPr lang="en-GB" dirty="0"/>
              <a:t>11bi shall define a mechanism for a BPE Client to determine  which of the BPE Client’s configured networks a BPE AP belongs to (if any), while  providing mitigation against an eavesdropper identifying the ESS of the BPE AP.</a:t>
            </a:r>
            <a:r>
              <a:rPr lang="en-US" dirty="0"/>
              <a:t> </a:t>
            </a:r>
          </a:p>
          <a:p>
            <a:pPr marL="0" indent="0">
              <a:buNone/>
            </a:pPr>
            <a:endParaRPr lang="en-US" dirty="0"/>
          </a:p>
          <a:p>
            <a:pPr marL="0" indent="0">
              <a:buNone/>
            </a:pPr>
            <a:endParaRPr lang="en-US" dirty="0"/>
          </a:p>
          <a:p>
            <a:r>
              <a:rPr lang="en-US" dirty="0"/>
              <a:t>Mover: Jarkko </a:t>
            </a:r>
            <a:r>
              <a:rPr lang="en-US" dirty="0" err="1"/>
              <a:t>Kneckt</a:t>
            </a:r>
            <a:endParaRPr lang="en-US" dirty="0"/>
          </a:p>
          <a:p>
            <a:r>
              <a:rPr lang="en-US" dirty="0"/>
              <a:t>Second:  Stephen McCann</a:t>
            </a:r>
          </a:p>
          <a:p>
            <a:r>
              <a:rPr lang="en-US" dirty="0"/>
              <a:t>14 on-line and 14 local</a:t>
            </a:r>
          </a:p>
          <a:p>
            <a:r>
              <a:rPr lang="en-US" dirty="0"/>
              <a:t>14 Y, 4 N, 3 A – motion passes (to be confirmed)</a:t>
            </a:r>
          </a:p>
          <a:p>
            <a:endParaRPr lang="en-US" dirty="0"/>
          </a:p>
          <a:p>
            <a:endParaRPr lang="en-US" dirty="0"/>
          </a:p>
        </p:txBody>
      </p:sp>
    </p:spTree>
    <p:extLst>
      <p:ext uri="{BB962C8B-B14F-4D97-AF65-F5344CB8AC3E}">
        <p14:creationId xmlns:p14="http://schemas.microsoft.com/office/powerpoint/2010/main" val="47635095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#28:</a:t>
            </a:r>
          </a:p>
          <a:p>
            <a:pPr marL="0" indent="0">
              <a:buNone/>
            </a:pPr>
            <a:r>
              <a:rPr lang="en-GB" dirty="0"/>
              <a:t>11bi shall define a mechanism for CPE Clients to use separate MAC addresses for ongoing PASN protected sensing measurements versus data transmissions with the same AP. (</a:t>
            </a:r>
            <a:r>
              <a:rPr lang="en-GB" dirty="0" err="1"/>
              <a:t>TGbf</a:t>
            </a:r>
            <a:r>
              <a:rPr lang="en-GB" dirty="0"/>
              <a:t> sensing, </a:t>
            </a:r>
            <a:r>
              <a:rPr lang="en-GB" dirty="0" err="1"/>
              <a:t>TGaz</a:t>
            </a:r>
            <a:r>
              <a:rPr lang="en-GB" dirty="0"/>
              <a:t> location determination) </a:t>
            </a:r>
            <a:endParaRPr lang="en-US" dirty="0"/>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Jarkko </a:t>
            </a:r>
            <a:r>
              <a:rPr lang="en-US" dirty="0" err="1"/>
              <a:t>Kneckt</a:t>
            </a:r>
            <a:endParaRPr lang="en-US" dirty="0"/>
          </a:p>
          <a:p>
            <a:r>
              <a:rPr lang="en-US" dirty="0"/>
              <a:t>Second:  Amelia </a:t>
            </a:r>
            <a:r>
              <a:rPr lang="en-US" dirty="0" err="1"/>
              <a:t>Andersdotter</a:t>
            </a:r>
            <a:endParaRPr lang="en-US" dirty="0"/>
          </a:p>
          <a:p>
            <a:r>
              <a:rPr lang="en-US" dirty="0"/>
              <a:t>14 on-line and 14 local</a:t>
            </a:r>
          </a:p>
          <a:p>
            <a:r>
              <a:rPr lang="en-US" dirty="0"/>
              <a:t>12 Y, 9 N, 2 A – motion failed (to be confirmed)</a:t>
            </a:r>
          </a:p>
          <a:p>
            <a:endParaRPr lang="en-US" dirty="0"/>
          </a:p>
          <a:p>
            <a:endParaRPr lang="en-US" dirty="0"/>
          </a:p>
        </p:txBody>
      </p:sp>
    </p:spTree>
    <p:extLst>
      <p:ext uri="{BB962C8B-B14F-4D97-AF65-F5344CB8AC3E}">
        <p14:creationId xmlns:p14="http://schemas.microsoft.com/office/powerpoint/2010/main" val="356024098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#31</a:t>
            </a:r>
          </a:p>
          <a:p>
            <a:pPr marL="0" indent="0">
              <a:buNone/>
            </a:pPr>
            <a:r>
              <a:rPr lang="en-GB" dirty="0"/>
              <a:t>11bi shall define a mechanism for CPE Clients and CPE APs to encrypt or obfuscate (TBD) a subset of MAC Header fields (specific fields TBD) </a:t>
            </a: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Po-Kai Huang</a:t>
            </a:r>
          </a:p>
          <a:p>
            <a:r>
              <a:rPr lang="en-US" dirty="0"/>
              <a:t>Second: Duncan Ho</a:t>
            </a:r>
          </a:p>
          <a:p>
            <a:r>
              <a:rPr lang="en-US" dirty="0"/>
              <a:t>x on-line and x local</a:t>
            </a:r>
          </a:p>
          <a:p>
            <a:r>
              <a:rPr lang="en-US" dirty="0"/>
              <a:t>22 Y, 0 N, 3 A – motion passes (to be confirmed)</a:t>
            </a:r>
          </a:p>
          <a:p>
            <a:endParaRPr lang="en-US" dirty="0"/>
          </a:p>
          <a:p>
            <a:endParaRPr lang="en-US" dirty="0"/>
          </a:p>
        </p:txBody>
      </p:sp>
    </p:spTree>
    <p:extLst>
      <p:ext uri="{BB962C8B-B14F-4D97-AF65-F5344CB8AC3E}">
        <p14:creationId xmlns:p14="http://schemas.microsoft.com/office/powerpoint/2010/main" val="114249533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#32:</a:t>
            </a:r>
          </a:p>
          <a:p>
            <a:pPr marL="0" indent="0">
              <a:buNone/>
            </a:pPr>
            <a:r>
              <a:rPr lang="en-GB" dirty="0"/>
              <a:t>11bi shall define a mechanism for CPE Clients and CPE APs to encrypt the +HTC field and the HT Control field.</a:t>
            </a:r>
            <a:r>
              <a:rPr lang="en-US" dirty="0"/>
              <a:t> </a:t>
            </a:r>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a:t>
            </a:r>
            <a:r>
              <a:rPr lang="en-US" dirty="0" err="1"/>
              <a:t>Ameila</a:t>
            </a:r>
            <a:r>
              <a:rPr lang="en-US" dirty="0"/>
              <a:t> </a:t>
            </a:r>
            <a:r>
              <a:rPr lang="en-US" dirty="0" err="1"/>
              <a:t>Andersdotter</a:t>
            </a:r>
            <a:r>
              <a:rPr lang="en-US" dirty="0"/>
              <a:t>	</a:t>
            </a:r>
          </a:p>
          <a:p>
            <a:r>
              <a:rPr lang="en-US" dirty="0"/>
              <a:t>Second:  Jarkko </a:t>
            </a:r>
            <a:r>
              <a:rPr lang="en-US" dirty="0" err="1"/>
              <a:t>Kneckt</a:t>
            </a:r>
            <a:endParaRPr lang="en-US" dirty="0"/>
          </a:p>
          <a:p>
            <a:r>
              <a:rPr lang="en-US" dirty="0"/>
              <a:t>15 on-line and 14 local</a:t>
            </a:r>
          </a:p>
          <a:p>
            <a:r>
              <a:rPr lang="en-US" dirty="0"/>
              <a:t>15Y, 7 N, 2 A – motion fails (to be confirmed)</a:t>
            </a:r>
          </a:p>
          <a:p>
            <a:endParaRPr lang="en-US" dirty="0"/>
          </a:p>
        </p:txBody>
      </p:sp>
    </p:spTree>
    <p:extLst>
      <p:ext uri="{BB962C8B-B14F-4D97-AF65-F5344CB8AC3E}">
        <p14:creationId xmlns:p14="http://schemas.microsoft.com/office/powerpoint/2010/main" val="144255405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76544254"/>
              </p:ext>
            </p:extLst>
          </p:nvPr>
        </p:nvGraphicFramePr>
        <p:xfrm>
          <a:off x="1005533" y="1981199"/>
          <a:ext cx="7132934" cy="172347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dirty="0">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bl>
          </a:graphicData>
        </a:graphic>
      </p:graphicFrame>
    </p:spTree>
    <p:extLst>
      <p:ext uri="{BB962C8B-B14F-4D97-AF65-F5344CB8AC3E}">
        <p14:creationId xmlns:p14="http://schemas.microsoft.com/office/powerpoint/2010/main" val="134511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94065346"/>
              </p:ext>
            </p:extLst>
          </p:nvPr>
        </p:nvGraphicFramePr>
        <p:xfrm>
          <a:off x="1005533" y="1665110"/>
          <a:ext cx="7132934" cy="3722811"/>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4661">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(6)</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559227975"/>
              </p:ext>
            </p:extLst>
          </p:nvPr>
        </p:nvGraphicFramePr>
        <p:xfrm>
          <a:off x="1005533" y="1665110"/>
          <a:ext cx="7132934" cy="346609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(7)</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420115277"/>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14,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September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14190</TotalTime>
  <Words>4607</Words>
  <Application>Microsoft Macintosh PowerPoint</Application>
  <PresentationFormat>On-screen Show (4:3)</PresentationFormat>
  <Paragraphs>520</Paragraphs>
  <Slides>36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14, 2022 </vt:lpstr>
      <vt:lpstr>TGbi Agenda – September 13, 2022 </vt:lpstr>
      <vt:lpstr>TGbi Agenda – September 12, 2022 </vt:lpstr>
      <vt:lpstr>Motion # 18</vt:lpstr>
      <vt:lpstr>Motion # 19</vt:lpstr>
      <vt:lpstr>Motion # 20</vt:lpstr>
      <vt:lpstr>Motion # 21</vt:lpstr>
      <vt:lpstr>Motion # 22</vt:lpstr>
      <vt:lpstr>Motion # 23</vt:lpstr>
      <vt:lpstr>Summary of Requirements (1)</vt:lpstr>
      <vt:lpstr>Summary of Requirements (2)</vt:lpstr>
      <vt:lpstr>Summary of Requirements (3)</vt:lpstr>
      <vt:lpstr>Summary of Requirements (4)</vt:lpstr>
      <vt:lpstr>Summary of Requirements (5)</vt:lpstr>
      <vt:lpstr>Summary of Requirements (6)</vt:lpstr>
      <vt:lpstr>Summary of Requirements (7)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227</cp:revision>
  <dcterms:modified xsi:type="dcterms:W3CDTF">2022-09-14T23:38:30Z</dcterms:modified>
</cp:coreProperties>
</file>