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32" r:id="rId26"/>
    <p:sldId id="919" r:id="rId27"/>
    <p:sldId id="905" r:id="rId28"/>
    <p:sldId id="930" r:id="rId29"/>
    <p:sldId id="920" r:id="rId30"/>
    <p:sldId id="921" r:id="rId31"/>
    <p:sldId id="922" r:id="rId32"/>
    <p:sldId id="923" r:id="rId33"/>
    <p:sldId id="924" r:id="rId34"/>
    <p:sldId id="925" r:id="rId35"/>
    <p:sldId id="926" r:id="rId36"/>
    <p:sldId id="927" r:id="rId37"/>
    <p:sldId id="928" r:id="rId38"/>
    <p:sldId id="929" r:id="rId39"/>
    <p:sldId id="931" r:id="rId40"/>
    <p:sldId id="933" r:id="rId41"/>
    <p:sldId id="934" r:id="rId42"/>
    <p:sldId id="935" r:id="rId43"/>
    <p:sldId id="842" r:id="rId44"/>
    <p:sldId id="888"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665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466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7201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2170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67920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802.11-22/1287r5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6-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September Interim </a:t>
            </a:r>
            <a:endParaRPr lang="en-US" altLang="en-US" sz="1400" dirty="0" smtClean="0">
              <a:solidFill>
                <a:srgbClr val="0000FF"/>
              </a:solidFill>
            </a:endParaRPr>
          </a:p>
          <a:p>
            <a:pPr algn="just"/>
            <a:r>
              <a:rPr lang="en-US" altLang="zh-CN" sz="1400" dirty="0" smtClean="0"/>
              <a:t>Motion (</a:t>
            </a:r>
            <a:r>
              <a:rPr lang="en-US" altLang="zh-CN" sz="1400" dirty="0" smtClean="0">
                <a:solidFill>
                  <a:srgbClr val="0000FF"/>
                </a:solidFill>
              </a:rPr>
              <a:t>131-141</a:t>
            </a:r>
            <a:r>
              <a:rPr lang="en-US" altLang="zh-CN" sz="1400" dirty="0" smtClean="0"/>
              <a:t>)</a:t>
            </a:r>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9895439"/>
              </p:ext>
            </p:extLst>
          </p:nvPr>
        </p:nvGraphicFramePr>
        <p:xfrm>
          <a:off x="3429000" y="6165422"/>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498454463"/>
              </p:ext>
            </p:extLst>
          </p:nvPr>
        </p:nvGraphicFramePr>
        <p:xfrm>
          <a:off x="3429000" y="1447800"/>
          <a:ext cx="8305800" cy="45473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cc40-cr-for-mlme-part-1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a:t>
            </a:r>
            <a:r>
              <a:rPr lang="en-US" altLang="zh-CN" sz="1600" dirty="0" smtClean="0"/>
              <a: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mentor.ieee.org/802.11/dcn/22/11-22-1185-16-00bf-ieee-802-11bf-teleconference-minutes-july-september-2022.docx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591495156"/>
              </p:ext>
            </p:extLst>
          </p:nvPr>
        </p:nvGraphicFramePr>
        <p:xfrm>
          <a:off x="3429000" y="6165422"/>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658031444"/>
              </p:ext>
            </p:extLst>
          </p:nvPr>
        </p:nvGraphicFramePr>
        <p:xfrm>
          <a:off x="3429000" y="1295400"/>
          <a:ext cx="8305800" cy="47660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cc40-cr-for-mlme-part-1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Jiayi</a:t>
                      </a:r>
                      <a:r>
                        <a:rPr lang="en-US" altLang="zh-CN" sz="1200" kern="1200" dirty="0" smtClean="0">
                          <a:solidFill>
                            <a:srgbClr val="00B050"/>
                          </a:solidFill>
                          <a:latin typeface="+mn-lt"/>
                          <a:ea typeface="+mn-ea"/>
                          <a:cs typeface="+mn-cs"/>
                        </a:rPr>
                        <a:t> Zhang (</a:t>
                      </a:r>
                      <a:r>
                        <a:rPr lang="en-US" altLang="zh-CN" sz="1200" kern="1200" dirty="0" err="1" smtClean="0">
                          <a:solidFill>
                            <a:srgbClr val="00B050"/>
                          </a:solidFill>
                          <a:latin typeface="+mn-lt"/>
                          <a:ea typeface="+mn-ea"/>
                          <a:cs typeface="+mn-cs"/>
                        </a:rPr>
                        <a:t>Ofinno</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TB Instance NDPA TF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Instance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 13, 14, 15 	16:00 </a:t>
            </a:r>
            <a:r>
              <a:rPr lang="en-US" altLang="zh-CN" dirty="0"/>
              <a:t>- 18:00 Hawaii time</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585934131"/>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4153249167"/>
              </p:ext>
            </p:extLst>
          </p:nvPr>
        </p:nvGraphicFramePr>
        <p:xfrm>
          <a:off x="3429000" y="1295400"/>
          <a:ext cx="8305800" cy="38912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for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SM Report Type Field Length</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EHT NDP Support using Ranging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7290418"/>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983043578"/>
              </p:ext>
            </p:extLst>
          </p:nvPr>
        </p:nvGraphicFramePr>
        <p:xfrm>
          <a:off x="3429000" y="1295400"/>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EHT NDP Support using Ranging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242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September</a:t>
            </a:r>
            <a:r>
              <a:rPr lang="en-US" altLang="zh-CN" sz="3200" dirty="0" smtClean="0"/>
              <a:t> </a:t>
            </a:r>
            <a:r>
              <a:rPr lang="en-US" altLang="zh-CN" sz="3200" dirty="0" smtClean="0">
                <a:solidFill>
                  <a:srgbClr val="0000FF"/>
                </a:solidFill>
              </a:rPr>
              <a:t>Interim</a:t>
            </a:r>
            <a:endParaRPr lang="en-US" altLang="zh-CN" sz="3200" dirty="0">
              <a:solidFill>
                <a:srgbClr val="0000FF"/>
              </a:solidFill>
            </a:endParaRP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7034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6547690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82828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40093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127877</TotalTime>
  <Words>4010</Words>
  <Application>Microsoft Office PowerPoint</Application>
  <PresentationFormat>宽屏</PresentationFormat>
  <Paragraphs>1019</Paragraphs>
  <Slides>44</Slides>
  <Notes>43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44</vt:i4>
      </vt:variant>
    </vt:vector>
  </HeadingPairs>
  <TitlesOfParts>
    <vt:vector size="5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5206</cp:revision>
  <cp:lastPrinted>2014-11-04T15:04:57Z</cp:lastPrinted>
  <dcterms:created xsi:type="dcterms:W3CDTF">2007-04-17T18:10:23Z</dcterms:created>
  <dcterms:modified xsi:type="dcterms:W3CDTF">2022-09-14T06:57:20Z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