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936" r:id="rId26"/>
    <p:sldId id="937" r:id="rId27"/>
    <p:sldId id="938" r:id="rId28"/>
    <p:sldId id="939" r:id="rId29"/>
    <p:sldId id="893" r:id="rId30"/>
    <p:sldId id="844" r:id="rId31"/>
    <p:sldId id="906" r:id="rId32"/>
    <p:sldId id="905" r:id="rId33"/>
    <p:sldId id="913" r:id="rId34"/>
    <p:sldId id="914" r:id="rId35"/>
    <p:sldId id="915" r:id="rId36"/>
    <p:sldId id="916" r:id="rId37"/>
    <p:sldId id="917" r:id="rId38"/>
    <p:sldId id="918" r:id="rId39"/>
    <p:sldId id="919" r:id="rId40"/>
    <p:sldId id="920" r:id="rId41"/>
    <p:sldId id="921" r:id="rId42"/>
    <p:sldId id="924" r:id="rId43"/>
    <p:sldId id="925" r:id="rId44"/>
    <p:sldId id="926" r:id="rId45"/>
    <p:sldId id="929" r:id="rId46"/>
    <p:sldId id="930" r:id="rId47"/>
    <p:sldId id="932" r:id="rId48"/>
    <p:sldId id="933" r:id="rId49"/>
    <p:sldId id="842" r:id="rId50"/>
    <p:sldId id="888"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66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0633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8467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64498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802.11-22/1249r22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6302484"/>
              </p:ext>
            </p:extLst>
          </p:nvPr>
        </p:nvGraphicFramePr>
        <p:xfrm>
          <a:off x="3429000" y="1447800"/>
          <a:ext cx="8305800" cy="279787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8537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70198133"/>
              </p:ext>
            </p:extLst>
          </p:nvPr>
        </p:nvGraphicFramePr>
        <p:xfrm>
          <a:off x="3429000" y="1447800"/>
          <a:ext cx="8305800" cy="403836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Implicit Measurement Setup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22/1368</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On Responder-to-Responder Sensing Measurement</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editorial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884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NDP formats for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832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87918254"/>
              </p:ext>
            </p:extLst>
          </p:nvPr>
        </p:nvGraphicFramePr>
        <p:xfrm>
          <a:off x="3429000" y="1447800"/>
          <a:ext cx="8305800" cy="360100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NDP formats for 802.11bf</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(Julia)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98573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30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124-130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25301535"/>
              </p:ext>
            </p:extLst>
          </p:nvPr>
        </p:nvGraphicFramePr>
        <p:xfrm>
          <a:off x="3429000" y="1447800"/>
          <a:ext cx="8305800" cy="338231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(Julia)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514574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151259</TotalTime>
  <Words>5568</Words>
  <Application>Microsoft Office PowerPoint</Application>
  <PresentationFormat>宽屏</PresentationFormat>
  <Paragraphs>1456</Paragraphs>
  <Slides>50</Slides>
  <Notes>50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50</vt:i4>
      </vt:variant>
    </vt:vector>
  </HeadingPairs>
  <TitlesOfParts>
    <vt:vector size="6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183</cp:revision>
  <cp:lastPrinted>2014-11-04T15:04:57Z</cp:lastPrinted>
  <dcterms:created xsi:type="dcterms:W3CDTF">2007-04-17T18:10:23Z</dcterms:created>
  <dcterms:modified xsi:type="dcterms:W3CDTF">2022-08-30T13:39:18Z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(3)aqgrI6BywgYiuV6gt2cBfTfJdUtn/MmggkJAeOkNeYEaqj7STnExtOEdoCM1X1E/3tP0Qlah
plWwDra/7+3AqcOwsWqJ0kYsgBAQto7luXQtPaDLGd1Pv7CCxxglO2zQTUnQi3QdnPstpMob
phZYJkOuaOxtma8qM8qURZewpycJQVukjJhJ+N1++9e4rdXO6BzjnSW/A9Ykvv5OEaxQOo1D
KZnxswcsUFtSGezhfO</vt:lpwstr>
  </property>
  <property fmtid="{D5CDD505-2E9C-101B-9397-08002B2CF9AE}" pid="27" name="_2015_ms_pID_7253431">
    <vt:lpwstr>J0yQSc+Z2qhjC32FULDJJDwnM5jlgqSQFvi87fKiKcHoviKkug9g+S
XrUENzcuRlyA7MNcK8orsGehcqZayLZEJdTUDxSKGgIpdnKTOb3S3Fmi1cfO5Mmi6Olg2s7t
2bxYvniTeazyYTSy/sFCWUvOQicLUD0ILqjACCEjnyc5+K6knpNKLP7zy9gJM2lttJ16pJMB
ShRDr6IEFvrm4yUhaqnNSfqjEeL+XrHcE/zD</vt:lpwstr>
  </property>
  <property fmtid="{D5CDD505-2E9C-101B-9397-08002B2CF9AE}" pid="28" name="_2015_ms_pID_7253432">
    <vt:lpwstr>jSo0VHXldmaL+pGI0PcWDDw=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