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5"/>
  </p:notesMasterIdLst>
  <p:handoutMasterIdLst>
    <p:handoutMasterId r:id="rId56"/>
  </p:handoutMasterIdLst>
  <p:sldIdLst>
    <p:sldId id="256" r:id="rId2"/>
    <p:sldId id="257" r:id="rId3"/>
    <p:sldId id="333" r:id="rId4"/>
    <p:sldId id="258" r:id="rId5"/>
    <p:sldId id="340" r:id="rId6"/>
    <p:sldId id="260" r:id="rId7"/>
    <p:sldId id="328" r:id="rId8"/>
    <p:sldId id="261" r:id="rId9"/>
    <p:sldId id="263" r:id="rId10"/>
    <p:sldId id="264" r:id="rId11"/>
    <p:sldId id="265" r:id="rId12"/>
    <p:sldId id="266" r:id="rId13"/>
    <p:sldId id="270" r:id="rId14"/>
    <p:sldId id="330" r:id="rId15"/>
    <p:sldId id="331" r:id="rId16"/>
    <p:sldId id="332" r:id="rId17"/>
    <p:sldId id="267" r:id="rId18"/>
    <p:sldId id="299" r:id="rId19"/>
    <p:sldId id="269" r:id="rId20"/>
    <p:sldId id="347" r:id="rId21"/>
    <p:sldId id="376" r:id="rId22"/>
    <p:sldId id="384" r:id="rId23"/>
    <p:sldId id="364" r:id="rId24"/>
    <p:sldId id="377" r:id="rId25"/>
    <p:sldId id="378" r:id="rId26"/>
    <p:sldId id="379" r:id="rId27"/>
    <p:sldId id="380" r:id="rId28"/>
    <p:sldId id="381" r:id="rId29"/>
    <p:sldId id="382" r:id="rId30"/>
    <p:sldId id="334" r:id="rId31"/>
    <p:sldId id="335" r:id="rId32"/>
    <p:sldId id="346" r:id="rId33"/>
    <p:sldId id="365" r:id="rId34"/>
    <p:sldId id="370" r:id="rId35"/>
    <p:sldId id="371" r:id="rId36"/>
    <p:sldId id="385" r:id="rId37"/>
    <p:sldId id="350" r:id="rId38"/>
    <p:sldId id="351" r:id="rId39"/>
    <p:sldId id="352" r:id="rId40"/>
    <p:sldId id="357" r:id="rId41"/>
    <p:sldId id="358" r:id="rId42"/>
    <p:sldId id="353" r:id="rId43"/>
    <p:sldId id="372" r:id="rId44"/>
    <p:sldId id="360" r:id="rId45"/>
    <p:sldId id="355" r:id="rId46"/>
    <p:sldId id="373" r:id="rId47"/>
    <p:sldId id="374" r:id="rId48"/>
    <p:sldId id="356" r:id="rId49"/>
    <p:sldId id="368" r:id="rId50"/>
    <p:sldId id="362" r:id="rId51"/>
    <p:sldId id="369" r:id="rId52"/>
    <p:sldId id="375" r:id="rId53"/>
    <p:sldId id="323" r:id="rId54"/>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8F3505D-BA15-4A1A-93B7-17C6DABCA4C4}" v="258" dt="2022-09-12T04:56:26.99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623" autoAdjust="0"/>
    <p:restoredTop sz="94660"/>
  </p:normalViewPr>
  <p:slideViewPr>
    <p:cSldViewPr>
      <p:cViewPr varScale="1">
        <p:scale>
          <a:sx n="114" d="100"/>
          <a:sy n="114" d="100"/>
        </p:scale>
        <p:origin x="1122" y="102"/>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notesMaster" Target="notesMasters/notes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61" Type="http://schemas.microsoft.com/office/2016/11/relationships/changesInfo" Target="changesInfos/changesInfo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D52CAEDF-2ECE-45CC-8978-1AD054FE17F7}"/>
    <pc:docChg chg="undo custSel modSld modMainMaster">
      <pc:chgData name="Alfred Asterjadhi" userId="39de57b9-85c0-4fd1-aaac-8ca2b6560ad0" providerId="ADAL" clId="{D52CAEDF-2ECE-45CC-8978-1AD054FE17F7}" dt="2022-02-13T16:40:45.716" v="132" actId="20577"/>
      <pc:docMkLst>
        <pc:docMk/>
      </pc:docMkLst>
      <pc:sldChg chg="modSp mod">
        <pc:chgData name="Alfred Asterjadhi" userId="39de57b9-85c0-4fd1-aaac-8ca2b6560ad0" providerId="ADAL" clId="{D52CAEDF-2ECE-45CC-8978-1AD054FE17F7}" dt="2022-02-13T16:39:43.304" v="100" actId="20577"/>
        <pc:sldMkLst>
          <pc:docMk/>
          <pc:sldMk cId="0" sldId="256"/>
        </pc:sldMkLst>
        <pc:spChg chg="mod">
          <ac:chgData name="Alfred Asterjadhi" userId="39de57b9-85c0-4fd1-aaac-8ca2b6560ad0" providerId="ADAL" clId="{D52CAEDF-2ECE-45CC-8978-1AD054FE17F7}" dt="2022-02-13T16:39:43.304" v="100" actId="20577"/>
          <ac:spMkLst>
            <pc:docMk/>
            <pc:sldMk cId="0" sldId="256"/>
            <ac:spMk id="6" creationId="{00000000-0000-0000-0000-000000000000}"/>
          </ac:spMkLst>
        </pc:spChg>
      </pc:sldChg>
      <pc:sldChg chg="modSp mod">
        <pc:chgData name="Alfred Asterjadhi" userId="39de57b9-85c0-4fd1-aaac-8ca2b6560ad0" providerId="ADAL" clId="{D52CAEDF-2ECE-45CC-8978-1AD054FE17F7}" dt="2022-02-13T16:39:47.825" v="101"/>
        <pc:sldMkLst>
          <pc:docMk/>
          <pc:sldMk cId="0" sldId="257"/>
        </pc:sldMkLst>
        <pc:spChg chg="mod">
          <ac:chgData name="Alfred Asterjadhi" userId="39de57b9-85c0-4fd1-aaac-8ca2b6560ad0" providerId="ADAL" clId="{D52CAEDF-2ECE-45CC-8978-1AD054FE17F7}" dt="2022-02-13T16:39:47.825" v="101"/>
          <ac:spMkLst>
            <pc:docMk/>
            <pc:sldMk cId="0" sldId="257"/>
            <ac:spMk id="7" creationId="{4565958B-DD30-4EE7-AF20-DC550898176B}"/>
          </ac:spMkLst>
        </pc:spChg>
        <pc:spChg chg="mod">
          <ac:chgData name="Alfred Asterjadhi" userId="39de57b9-85c0-4fd1-aaac-8ca2b6560ad0" providerId="ADAL" clId="{D52CAEDF-2ECE-45CC-8978-1AD054FE17F7}" dt="2022-02-13T16:35:11.541" v="14" actId="20577"/>
          <ac:spMkLst>
            <pc:docMk/>
            <pc:sldMk cId="0" sldId="257"/>
            <ac:spMk id="4098" creationId="{00000000-0000-0000-0000-000000000000}"/>
          </ac:spMkLst>
        </pc:spChg>
      </pc:sldChg>
      <pc:sldChg chg="modSp mod">
        <pc:chgData name="Alfred Asterjadhi" userId="39de57b9-85c0-4fd1-aaac-8ca2b6560ad0" providerId="ADAL" clId="{D52CAEDF-2ECE-45CC-8978-1AD054FE17F7}" dt="2022-02-13T16:39:51.809" v="103"/>
        <pc:sldMkLst>
          <pc:docMk/>
          <pc:sldMk cId="3254182675" sldId="258"/>
        </pc:sldMkLst>
        <pc:spChg chg="mod">
          <ac:chgData name="Alfred Asterjadhi" userId="39de57b9-85c0-4fd1-aaac-8ca2b6560ad0" providerId="ADAL" clId="{D52CAEDF-2ECE-45CC-8978-1AD054FE17F7}" dt="2022-02-13T16:39:51.809" v="103"/>
          <ac:spMkLst>
            <pc:docMk/>
            <pc:sldMk cId="3254182675" sldId="258"/>
            <ac:spMk id="7" creationId="{4F62ADF5-BC8B-4EF4-B4E8-C355611EECFF}"/>
          </ac:spMkLst>
        </pc:spChg>
      </pc:sldChg>
      <pc:sldChg chg="modSp mod">
        <pc:chgData name="Alfred Asterjadhi" userId="39de57b9-85c0-4fd1-aaac-8ca2b6560ad0" providerId="ADAL" clId="{D52CAEDF-2ECE-45CC-8978-1AD054FE17F7}" dt="2022-02-13T16:39:55.140" v="105"/>
        <pc:sldMkLst>
          <pc:docMk/>
          <pc:sldMk cId="3136880362" sldId="260"/>
        </pc:sldMkLst>
        <pc:spChg chg="mod">
          <ac:chgData name="Alfred Asterjadhi" userId="39de57b9-85c0-4fd1-aaac-8ca2b6560ad0" providerId="ADAL" clId="{D52CAEDF-2ECE-45CC-8978-1AD054FE17F7}" dt="2022-02-13T16:39:55.140" v="105"/>
          <ac:spMkLst>
            <pc:docMk/>
            <pc:sldMk cId="3136880362" sldId="260"/>
            <ac:spMk id="7" creationId="{733EE7F5-4D25-4915-8021-FD9EE23E2C32}"/>
          </ac:spMkLst>
        </pc:spChg>
      </pc:sldChg>
      <pc:sldChg chg="modSp mod">
        <pc:chgData name="Alfred Asterjadhi" userId="39de57b9-85c0-4fd1-aaac-8ca2b6560ad0" providerId="ADAL" clId="{D52CAEDF-2ECE-45CC-8978-1AD054FE17F7}" dt="2022-02-13T16:39:58.782" v="107"/>
        <pc:sldMkLst>
          <pc:docMk/>
          <pc:sldMk cId="1676196551" sldId="261"/>
        </pc:sldMkLst>
        <pc:spChg chg="mod">
          <ac:chgData name="Alfred Asterjadhi" userId="39de57b9-85c0-4fd1-aaac-8ca2b6560ad0" providerId="ADAL" clId="{D52CAEDF-2ECE-45CC-8978-1AD054FE17F7}" dt="2022-02-13T16:39:58.782" v="107"/>
          <ac:spMkLst>
            <pc:docMk/>
            <pc:sldMk cId="1676196551" sldId="261"/>
            <ac:spMk id="7" creationId="{0A0F1EBF-63A8-4C75-8DB7-0D8CD44D0896}"/>
          </ac:spMkLst>
        </pc:spChg>
      </pc:sldChg>
      <pc:sldChg chg="modSp mod">
        <pc:chgData name="Alfred Asterjadhi" userId="39de57b9-85c0-4fd1-aaac-8ca2b6560ad0" providerId="ADAL" clId="{D52CAEDF-2ECE-45CC-8978-1AD054FE17F7}" dt="2022-02-13T16:40:00.410" v="108"/>
        <pc:sldMkLst>
          <pc:docMk/>
          <pc:sldMk cId="2927177891" sldId="263"/>
        </pc:sldMkLst>
        <pc:spChg chg="mod">
          <ac:chgData name="Alfred Asterjadhi" userId="39de57b9-85c0-4fd1-aaac-8ca2b6560ad0" providerId="ADAL" clId="{D52CAEDF-2ECE-45CC-8978-1AD054FE17F7}" dt="2022-02-13T16:40:00.410" v="108"/>
          <ac:spMkLst>
            <pc:docMk/>
            <pc:sldMk cId="2927177891" sldId="263"/>
            <ac:spMk id="9" creationId="{4BB4CFD1-21C6-467E-AB6E-3577A473F86D}"/>
          </ac:spMkLst>
        </pc:spChg>
      </pc:sldChg>
      <pc:sldChg chg="modSp mod">
        <pc:chgData name="Alfred Asterjadhi" userId="39de57b9-85c0-4fd1-aaac-8ca2b6560ad0" providerId="ADAL" clId="{D52CAEDF-2ECE-45CC-8978-1AD054FE17F7}" dt="2022-02-13T16:40:02.299" v="109"/>
        <pc:sldMkLst>
          <pc:docMk/>
          <pc:sldMk cId="4277600907" sldId="264"/>
        </pc:sldMkLst>
        <pc:spChg chg="mod">
          <ac:chgData name="Alfred Asterjadhi" userId="39de57b9-85c0-4fd1-aaac-8ca2b6560ad0" providerId="ADAL" clId="{D52CAEDF-2ECE-45CC-8978-1AD054FE17F7}" dt="2022-02-13T16:40:02.299" v="109"/>
          <ac:spMkLst>
            <pc:docMk/>
            <pc:sldMk cId="4277600907" sldId="264"/>
            <ac:spMk id="8" creationId="{B2C4C695-AFB3-4956-B721-DB0805BA0685}"/>
          </ac:spMkLst>
        </pc:spChg>
      </pc:sldChg>
      <pc:sldChg chg="modSp mod">
        <pc:chgData name="Alfred Asterjadhi" userId="39de57b9-85c0-4fd1-aaac-8ca2b6560ad0" providerId="ADAL" clId="{D52CAEDF-2ECE-45CC-8978-1AD054FE17F7}" dt="2022-02-13T16:40:04.242" v="110"/>
        <pc:sldMkLst>
          <pc:docMk/>
          <pc:sldMk cId="2436815634" sldId="265"/>
        </pc:sldMkLst>
        <pc:spChg chg="mod">
          <ac:chgData name="Alfred Asterjadhi" userId="39de57b9-85c0-4fd1-aaac-8ca2b6560ad0" providerId="ADAL" clId="{D52CAEDF-2ECE-45CC-8978-1AD054FE17F7}" dt="2022-02-13T16:40:04.242" v="110"/>
          <ac:spMkLst>
            <pc:docMk/>
            <pc:sldMk cId="2436815634" sldId="265"/>
            <ac:spMk id="9" creationId="{535943CE-0A57-43F4-9844-46B4091CBC16}"/>
          </ac:spMkLst>
        </pc:spChg>
      </pc:sldChg>
      <pc:sldChg chg="modSp mod">
        <pc:chgData name="Alfred Asterjadhi" userId="39de57b9-85c0-4fd1-aaac-8ca2b6560ad0" providerId="ADAL" clId="{D52CAEDF-2ECE-45CC-8978-1AD054FE17F7}" dt="2022-02-13T16:40:05.769" v="111"/>
        <pc:sldMkLst>
          <pc:docMk/>
          <pc:sldMk cId="2400177835" sldId="266"/>
        </pc:sldMkLst>
        <pc:spChg chg="mod">
          <ac:chgData name="Alfred Asterjadhi" userId="39de57b9-85c0-4fd1-aaac-8ca2b6560ad0" providerId="ADAL" clId="{D52CAEDF-2ECE-45CC-8978-1AD054FE17F7}" dt="2022-02-13T16:40:05.769" v="111"/>
          <ac:spMkLst>
            <pc:docMk/>
            <pc:sldMk cId="2400177835" sldId="266"/>
            <ac:spMk id="8" creationId="{C5505616-1CE2-43B4-878B-31634EEB6CA7}"/>
          </ac:spMkLst>
        </pc:spChg>
      </pc:sldChg>
      <pc:sldChg chg="modSp mod">
        <pc:chgData name="Alfred Asterjadhi" userId="39de57b9-85c0-4fd1-aaac-8ca2b6560ad0" providerId="ADAL" clId="{D52CAEDF-2ECE-45CC-8978-1AD054FE17F7}" dt="2022-02-13T16:40:16.462" v="118"/>
        <pc:sldMkLst>
          <pc:docMk/>
          <pc:sldMk cId="132832093" sldId="267"/>
        </pc:sldMkLst>
        <pc:spChg chg="mod">
          <ac:chgData name="Alfred Asterjadhi" userId="39de57b9-85c0-4fd1-aaac-8ca2b6560ad0" providerId="ADAL" clId="{D52CAEDF-2ECE-45CC-8978-1AD054FE17F7}" dt="2022-02-13T16:40:16.462" v="118"/>
          <ac:spMkLst>
            <pc:docMk/>
            <pc:sldMk cId="132832093" sldId="267"/>
            <ac:spMk id="7" creationId="{C00CAC69-BF6D-4936-9CE0-D96F88ACD748}"/>
          </ac:spMkLst>
        </pc:spChg>
      </pc:sldChg>
      <pc:sldChg chg="modSp mod">
        <pc:chgData name="Alfred Asterjadhi" userId="39de57b9-85c0-4fd1-aaac-8ca2b6560ad0" providerId="ADAL" clId="{D52CAEDF-2ECE-45CC-8978-1AD054FE17F7}" dt="2022-02-13T16:40:07.535" v="112"/>
        <pc:sldMkLst>
          <pc:docMk/>
          <pc:sldMk cId="3387863760" sldId="270"/>
        </pc:sldMkLst>
        <pc:spChg chg="mod">
          <ac:chgData name="Alfred Asterjadhi" userId="39de57b9-85c0-4fd1-aaac-8ca2b6560ad0" providerId="ADAL" clId="{D52CAEDF-2ECE-45CC-8978-1AD054FE17F7}" dt="2022-02-13T16:40:07.535" v="112"/>
          <ac:spMkLst>
            <pc:docMk/>
            <pc:sldMk cId="3387863760" sldId="270"/>
            <ac:spMk id="8" creationId="{B1C9D975-9B89-429E-A2AD-175C2CE0D83A}"/>
          </ac:spMkLst>
        </pc:spChg>
      </pc:sldChg>
      <pc:sldChg chg="modSp mod">
        <pc:chgData name="Alfred Asterjadhi" userId="39de57b9-85c0-4fd1-aaac-8ca2b6560ad0" providerId="ADAL" clId="{D52CAEDF-2ECE-45CC-8978-1AD054FE17F7}" dt="2022-02-13T16:40:17.926" v="119"/>
        <pc:sldMkLst>
          <pc:docMk/>
          <pc:sldMk cId="2243228416" sldId="299"/>
        </pc:sldMkLst>
        <pc:spChg chg="mod">
          <ac:chgData name="Alfred Asterjadhi" userId="39de57b9-85c0-4fd1-aaac-8ca2b6560ad0" providerId="ADAL" clId="{D52CAEDF-2ECE-45CC-8978-1AD054FE17F7}" dt="2022-02-13T16:36:42.758" v="50"/>
          <ac:spMkLst>
            <pc:docMk/>
            <pc:sldMk cId="2243228416" sldId="299"/>
            <ac:spMk id="3" creationId="{3857177C-4F12-41D1-AB93-6925069E5DB9}"/>
          </ac:spMkLst>
        </pc:spChg>
        <pc:spChg chg="mod">
          <ac:chgData name="Alfred Asterjadhi" userId="39de57b9-85c0-4fd1-aaac-8ca2b6560ad0" providerId="ADAL" clId="{D52CAEDF-2ECE-45CC-8978-1AD054FE17F7}" dt="2022-02-13T16:40:17.926" v="119"/>
          <ac:spMkLst>
            <pc:docMk/>
            <pc:sldMk cId="2243228416" sldId="299"/>
            <ac:spMk id="8" creationId="{ADA0A8BA-AA59-4AB6-9BD0-89E3B2E275F5}"/>
          </ac:spMkLst>
        </pc:spChg>
        <pc:spChg chg="mod">
          <ac:chgData name="Alfred Asterjadhi" userId="39de57b9-85c0-4fd1-aaac-8ca2b6560ad0" providerId="ADAL" clId="{D52CAEDF-2ECE-45CC-8978-1AD054FE17F7}" dt="2022-02-13T16:36:47.137" v="52"/>
          <ac:spMkLst>
            <pc:docMk/>
            <pc:sldMk cId="2243228416" sldId="299"/>
            <ac:spMk id="17" creationId="{442A1050-6527-4B2E-A943-E125D6B48B52}"/>
          </ac:spMkLst>
        </pc:spChg>
      </pc:sldChg>
      <pc:sldChg chg="modSp mod">
        <pc:chgData name="Alfred Asterjadhi" userId="39de57b9-85c0-4fd1-aaac-8ca2b6560ad0" providerId="ADAL" clId="{D52CAEDF-2ECE-45CC-8978-1AD054FE17F7}" dt="2022-02-13T16:40:28.026" v="125"/>
        <pc:sldMkLst>
          <pc:docMk/>
          <pc:sldMk cId="1677969607" sldId="323"/>
        </pc:sldMkLst>
        <pc:spChg chg="mod">
          <ac:chgData name="Alfred Asterjadhi" userId="39de57b9-85c0-4fd1-aaac-8ca2b6560ad0" providerId="ADAL" clId="{D52CAEDF-2ECE-45CC-8978-1AD054FE17F7}" dt="2022-02-13T16:40:28.026" v="125"/>
          <ac:spMkLst>
            <pc:docMk/>
            <pc:sldMk cId="1677969607" sldId="323"/>
            <ac:spMk id="7" creationId="{247ADCDE-7164-400D-8B27-4BAED4FE7810}"/>
          </ac:spMkLst>
        </pc:spChg>
      </pc:sldChg>
      <pc:sldChg chg="modSp mod">
        <pc:chgData name="Alfred Asterjadhi" userId="39de57b9-85c0-4fd1-aaac-8ca2b6560ad0" providerId="ADAL" clId="{D52CAEDF-2ECE-45CC-8978-1AD054FE17F7}" dt="2022-02-13T16:39:57.106" v="106"/>
        <pc:sldMkLst>
          <pc:docMk/>
          <pc:sldMk cId="1908471061" sldId="328"/>
        </pc:sldMkLst>
        <pc:spChg chg="mod">
          <ac:chgData name="Alfred Asterjadhi" userId="39de57b9-85c0-4fd1-aaac-8ca2b6560ad0" providerId="ADAL" clId="{D52CAEDF-2ECE-45CC-8978-1AD054FE17F7}" dt="2022-02-13T16:39:57.106" v="106"/>
          <ac:spMkLst>
            <pc:docMk/>
            <pc:sldMk cId="1908471061" sldId="328"/>
            <ac:spMk id="6" creationId="{FCA6EDD1-4720-45B9-8B18-08C7AF47C492}"/>
          </ac:spMkLst>
        </pc:spChg>
      </pc:sldChg>
      <pc:sldChg chg="modSp mod">
        <pc:chgData name="Alfred Asterjadhi" userId="39de57b9-85c0-4fd1-aaac-8ca2b6560ad0" providerId="ADAL" clId="{D52CAEDF-2ECE-45CC-8978-1AD054FE17F7}" dt="2022-02-13T16:40:10.978" v="115"/>
        <pc:sldMkLst>
          <pc:docMk/>
          <pc:sldMk cId="15571502" sldId="330"/>
        </pc:sldMkLst>
        <pc:spChg chg="mod">
          <ac:chgData name="Alfred Asterjadhi" userId="39de57b9-85c0-4fd1-aaac-8ca2b6560ad0" providerId="ADAL" clId="{D52CAEDF-2ECE-45CC-8978-1AD054FE17F7}" dt="2022-02-13T16:40:10.978" v="115"/>
          <ac:spMkLst>
            <pc:docMk/>
            <pc:sldMk cId="15571502" sldId="330"/>
            <ac:spMk id="6" creationId="{5C48BDE3-7807-417F-A4F1-5356D38590CA}"/>
          </ac:spMkLst>
        </pc:spChg>
      </pc:sldChg>
      <pc:sldChg chg="modSp mod">
        <pc:chgData name="Alfred Asterjadhi" userId="39de57b9-85c0-4fd1-aaac-8ca2b6560ad0" providerId="ADAL" clId="{D52CAEDF-2ECE-45CC-8978-1AD054FE17F7}" dt="2022-02-13T16:40:13.284" v="116"/>
        <pc:sldMkLst>
          <pc:docMk/>
          <pc:sldMk cId="3200711991" sldId="331"/>
        </pc:sldMkLst>
        <pc:spChg chg="mod">
          <ac:chgData name="Alfred Asterjadhi" userId="39de57b9-85c0-4fd1-aaac-8ca2b6560ad0" providerId="ADAL" clId="{D52CAEDF-2ECE-45CC-8978-1AD054FE17F7}" dt="2022-02-13T16:40:13.284" v="116"/>
          <ac:spMkLst>
            <pc:docMk/>
            <pc:sldMk cId="3200711991" sldId="331"/>
            <ac:spMk id="6" creationId="{C3BF5992-FFFD-4B64-900D-0590BA3C03CE}"/>
          </ac:spMkLst>
        </pc:spChg>
      </pc:sldChg>
      <pc:sldChg chg="modSp mod">
        <pc:chgData name="Alfred Asterjadhi" userId="39de57b9-85c0-4fd1-aaac-8ca2b6560ad0" providerId="ADAL" clId="{D52CAEDF-2ECE-45CC-8978-1AD054FE17F7}" dt="2022-02-13T16:40:14.902" v="117"/>
        <pc:sldMkLst>
          <pc:docMk/>
          <pc:sldMk cId="2409609221" sldId="332"/>
        </pc:sldMkLst>
        <pc:spChg chg="mod">
          <ac:chgData name="Alfred Asterjadhi" userId="39de57b9-85c0-4fd1-aaac-8ca2b6560ad0" providerId="ADAL" clId="{D52CAEDF-2ECE-45CC-8978-1AD054FE17F7}" dt="2022-02-13T16:40:14.902" v="117"/>
          <ac:spMkLst>
            <pc:docMk/>
            <pc:sldMk cId="2409609221" sldId="332"/>
            <ac:spMk id="6" creationId="{2B4D6F20-084B-4EE9-AD6D-290838010348}"/>
          </ac:spMkLst>
        </pc:spChg>
      </pc:sldChg>
      <pc:sldChg chg="modSp mod">
        <pc:chgData name="Alfred Asterjadhi" userId="39de57b9-85c0-4fd1-aaac-8ca2b6560ad0" providerId="ADAL" clId="{D52CAEDF-2ECE-45CC-8978-1AD054FE17F7}" dt="2022-02-13T16:39:50.107" v="102"/>
        <pc:sldMkLst>
          <pc:docMk/>
          <pc:sldMk cId="3843208451" sldId="333"/>
        </pc:sldMkLst>
        <pc:spChg chg="mod">
          <ac:chgData name="Alfred Asterjadhi" userId="39de57b9-85c0-4fd1-aaac-8ca2b6560ad0" providerId="ADAL" clId="{D52CAEDF-2ECE-45CC-8978-1AD054FE17F7}" dt="2022-02-13T16:35:27.756" v="26" actId="20577"/>
          <ac:spMkLst>
            <pc:docMk/>
            <pc:sldMk cId="3843208451" sldId="333"/>
            <ac:spMk id="2" creationId="{1790C6A9-20C4-440F-BC51-97DC4C9B7E71}"/>
          </ac:spMkLst>
        </pc:spChg>
        <pc:spChg chg="mod">
          <ac:chgData name="Alfred Asterjadhi" userId="39de57b9-85c0-4fd1-aaac-8ca2b6560ad0" providerId="ADAL" clId="{D52CAEDF-2ECE-45CC-8978-1AD054FE17F7}" dt="2022-02-13T16:35:37.446" v="42" actId="20577"/>
          <ac:spMkLst>
            <pc:docMk/>
            <pc:sldMk cId="3843208451" sldId="333"/>
            <ac:spMk id="3" creationId="{918D7AE7-F661-4AD4-9210-88B6E5699ED9}"/>
          </ac:spMkLst>
        </pc:spChg>
        <pc:spChg chg="mod">
          <ac:chgData name="Alfred Asterjadhi" userId="39de57b9-85c0-4fd1-aaac-8ca2b6560ad0" providerId="ADAL" clId="{D52CAEDF-2ECE-45CC-8978-1AD054FE17F7}" dt="2022-02-13T16:39:50.107" v="102"/>
          <ac:spMkLst>
            <pc:docMk/>
            <pc:sldMk cId="3843208451" sldId="333"/>
            <ac:spMk id="6" creationId="{A8221584-6364-48AC-B1C3-833137C81726}"/>
          </ac:spMkLst>
        </pc:spChg>
      </pc:sldChg>
      <pc:sldChg chg="modSp mod">
        <pc:chgData name="Alfred Asterjadhi" userId="39de57b9-85c0-4fd1-aaac-8ca2b6560ad0" providerId="ADAL" clId="{D52CAEDF-2ECE-45CC-8978-1AD054FE17F7}" dt="2022-02-13T16:40:19.793" v="120"/>
        <pc:sldMkLst>
          <pc:docMk/>
          <pc:sldMk cId="1706072776" sldId="334"/>
        </pc:sldMkLst>
        <pc:spChg chg="mod">
          <ac:chgData name="Alfred Asterjadhi" userId="39de57b9-85c0-4fd1-aaac-8ca2b6560ad0" providerId="ADAL" clId="{D52CAEDF-2ECE-45CC-8978-1AD054FE17F7}" dt="2022-02-13T16:36:52.034" v="53" actId="13926"/>
          <ac:spMkLst>
            <pc:docMk/>
            <pc:sldMk cId="1706072776" sldId="334"/>
            <ac:spMk id="2" creationId="{B6840888-B1D3-4EE4-984D-AE2D4FD8C6BF}"/>
          </ac:spMkLst>
        </pc:spChg>
        <pc:spChg chg="mod">
          <ac:chgData name="Alfred Asterjadhi" userId="39de57b9-85c0-4fd1-aaac-8ca2b6560ad0" providerId="ADAL" clId="{D52CAEDF-2ECE-45CC-8978-1AD054FE17F7}" dt="2022-02-13T16:36:55.667" v="54" actId="20577"/>
          <ac:spMkLst>
            <pc:docMk/>
            <pc:sldMk cId="1706072776" sldId="334"/>
            <ac:spMk id="3" creationId="{977FA593-1C2D-4B4C-B4B8-9841BC70A2D7}"/>
          </ac:spMkLst>
        </pc:spChg>
        <pc:spChg chg="mod">
          <ac:chgData name="Alfred Asterjadhi" userId="39de57b9-85c0-4fd1-aaac-8ca2b6560ad0" providerId="ADAL" clId="{D52CAEDF-2ECE-45CC-8978-1AD054FE17F7}" dt="2022-02-13T16:40:19.793" v="120"/>
          <ac:spMkLst>
            <pc:docMk/>
            <pc:sldMk cId="1706072776" sldId="334"/>
            <ac:spMk id="6" creationId="{BB0A0FD2-1910-45A5-B2D0-6B427FDC767A}"/>
          </ac:spMkLst>
        </pc:spChg>
      </pc:sldChg>
      <pc:sldChg chg="modSp mod">
        <pc:chgData name="Alfred Asterjadhi" userId="39de57b9-85c0-4fd1-aaac-8ca2b6560ad0" providerId="ADAL" clId="{D52CAEDF-2ECE-45CC-8978-1AD054FE17F7}" dt="2022-02-13T16:40:21.444" v="121"/>
        <pc:sldMkLst>
          <pc:docMk/>
          <pc:sldMk cId="2327388640" sldId="335"/>
        </pc:sldMkLst>
        <pc:spChg chg="mod">
          <ac:chgData name="Alfred Asterjadhi" userId="39de57b9-85c0-4fd1-aaac-8ca2b6560ad0" providerId="ADAL" clId="{D52CAEDF-2ECE-45CC-8978-1AD054FE17F7}" dt="2022-02-13T16:38:23.376" v="73" actId="13926"/>
          <ac:spMkLst>
            <pc:docMk/>
            <pc:sldMk cId="2327388640" sldId="335"/>
            <ac:spMk id="2" creationId="{4B5F0D0E-8BB7-48AB-9160-728B8B3399A2}"/>
          </ac:spMkLst>
        </pc:spChg>
        <pc:spChg chg="mod">
          <ac:chgData name="Alfred Asterjadhi" userId="39de57b9-85c0-4fd1-aaac-8ca2b6560ad0" providerId="ADAL" clId="{D52CAEDF-2ECE-45CC-8978-1AD054FE17F7}" dt="2022-02-13T16:37:59.970" v="68" actId="108"/>
          <ac:spMkLst>
            <pc:docMk/>
            <pc:sldMk cId="2327388640" sldId="335"/>
            <ac:spMk id="3" creationId="{DFB0BA47-D7B6-4F95-932E-A7AA615BC440}"/>
          </ac:spMkLst>
        </pc:spChg>
        <pc:spChg chg="mod">
          <ac:chgData name="Alfred Asterjadhi" userId="39de57b9-85c0-4fd1-aaac-8ca2b6560ad0" providerId="ADAL" clId="{D52CAEDF-2ECE-45CC-8978-1AD054FE17F7}" dt="2022-02-13T16:40:21.444" v="121"/>
          <ac:spMkLst>
            <pc:docMk/>
            <pc:sldMk cId="2327388640" sldId="335"/>
            <ac:spMk id="6" creationId="{974B2026-97FB-40D2-8F22-7E6D319B4EA2}"/>
          </ac:spMkLst>
        </pc:spChg>
      </pc:sldChg>
      <pc:sldChg chg="modSp mod">
        <pc:chgData name="Alfred Asterjadhi" userId="39de57b9-85c0-4fd1-aaac-8ca2b6560ad0" providerId="ADAL" clId="{D52CAEDF-2ECE-45CC-8978-1AD054FE17F7}" dt="2022-02-13T16:40:22.910" v="122"/>
        <pc:sldMkLst>
          <pc:docMk/>
          <pc:sldMk cId="3857707522" sldId="336"/>
        </pc:sldMkLst>
        <pc:spChg chg="mod">
          <ac:chgData name="Alfred Asterjadhi" userId="39de57b9-85c0-4fd1-aaac-8ca2b6560ad0" providerId="ADAL" clId="{D52CAEDF-2ECE-45CC-8978-1AD054FE17F7}" dt="2022-02-13T16:38:25.969" v="74" actId="13926"/>
          <ac:spMkLst>
            <pc:docMk/>
            <pc:sldMk cId="3857707522" sldId="336"/>
            <ac:spMk id="2" creationId="{BB257C45-33B6-4575-BFD1-635C7A68B736}"/>
          </ac:spMkLst>
        </pc:spChg>
        <pc:spChg chg="mod">
          <ac:chgData name="Alfred Asterjadhi" userId="39de57b9-85c0-4fd1-aaac-8ca2b6560ad0" providerId="ADAL" clId="{D52CAEDF-2ECE-45CC-8978-1AD054FE17F7}" dt="2022-02-13T16:38:02.163" v="69" actId="108"/>
          <ac:spMkLst>
            <pc:docMk/>
            <pc:sldMk cId="3857707522" sldId="336"/>
            <ac:spMk id="3" creationId="{5F2B61AD-90EC-4D19-B28B-7FC2B47F9A7B}"/>
          </ac:spMkLst>
        </pc:spChg>
        <pc:spChg chg="mod">
          <ac:chgData name="Alfred Asterjadhi" userId="39de57b9-85c0-4fd1-aaac-8ca2b6560ad0" providerId="ADAL" clId="{D52CAEDF-2ECE-45CC-8978-1AD054FE17F7}" dt="2022-02-13T16:40:22.910" v="122"/>
          <ac:spMkLst>
            <pc:docMk/>
            <pc:sldMk cId="3857707522" sldId="336"/>
            <ac:spMk id="6" creationId="{0578AA0F-EF76-4484-BEF1-47CEFC7F587B}"/>
          </ac:spMkLst>
        </pc:spChg>
      </pc:sldChg>
      <pc:sldChg chg="modSp mod">
        <pc:chgData name="Alfred Asterjadhi" userId="39de57b9-85c0-4fd1-aaac-8ca2b6560ad0" providerId="ADAL" clId="{D52CAEDF-2ECE-45CC-8978-1AD054FE17F7}" dt="2022-02-13T16:38:32.060" v="77" actId="20577"/>
        <pc:sldMkLst>
          <pc:docMk/>
          <pc:sldMk cId="758807830" sldId="337"/>
        </pc:sldMkLst>
        <pc:spChg chg="mod">
          <ac:chgData name="Alfred Asterjadhi" userId="39de57b9-85c0-4fd1-aaac-8ca2b6560ad0" providerId="ADAL" clId="{D52CAEDF-2ECE-45CC-8978-1AD054FE17F7}" dt="2022-02-13T16:38:28.109" v="75" actId="13926"/>
          <ac:spMkLst>
            <pc:docMk/>
            <pc:sldMk cId="758807830" sldId="337"/>
            <ac:spMk id="2" creationId="{9920397D-90A0-4AC1-A4EF-8F96C4D04887}"/>
          </ac:spMkLst>
        </pc:spChg>
        <pc:spChg chg="mod">
          <ac:chgData name="Alfred Asterjadhi" userId="39de57b9-85c0-4fd1-aaac-8ca2b6560ad0" providerId="ADAL" clId="{D52CAEDF-2ECE-45CC-8978-1AD054FE17F7}" dt="2022-02-13T16:38:32.060" v="77" actId="20577"/>
          <ac:spMkLst>
            <pc:docMk/>
            <pc:sldMk cId="758807830" sldId="337"/>
            <ac:spMk id="3" creationId="{3E688F76-5448-4A89-90E8-057B393044A9}"/>
          </ac:spMkLst>
        </pc:spChg>
      </pc:sldChg>
      <pc:sldChg chg="modSp mod">
        <pc:chgData name="Alfred Asterjadhi" userId="39de57b9-85c0-4fd1-aaac-8ca2b6560ad0" providerId="ADAL" clId="{D52CAEDF-2ECE-45CC-8978-1AD054FE17F7}" dt="2022-02-13T16:40:24.617" v="123"/>
        <pc:sldMkLst>
          <pc:docMk/>
          <pc:sldMk cId="1452931425" sldId="338"/>
        </pc:sldMkLst>
        <pc:spChg chg="mod">
          <ac:chgData name="Alfred Asterjadhi" userId="39de57b9-85c0-4fd1-aaac-8ca2b6560ad0" providerId="ADAL" clId="{D52CAEDF-2ECE-45CC-8978-1AD054FE17F7}" dt="2022-02-13T16:38:39.732" v="80" actId="13926"/>
          <ac:spMkLst>
            <pc:docMk/>
            <pc:sldMk cId="1452931425" sldId="338"/>
            <ac:spMk id="2" creationId="{F98B6CBA-CA1B-43DA-854E-008ACE1890FB}"/>
          </ac:spMkLst>
        </pc:spChg>
        <pc:spChg chg="mod">
          <ac:chgData name="Alfred Asterjadhi" userId="39de57b9-85c0-4fd1-aaac-8ca2b6560ad0" providerId="ADAL" clId="{D52CAEDF-2ECE-45CC-8978-1AD054FE17F7}" dt="2022-02-13T16:38:36.781" v="79" actId="20577"/>
          <ac:spMkLst>
            <pc:docMk/>
            <pc:sldMk cId="1452931425" sldId="338"/>
            <ac:spMk id="3" creationId="{7A07C496-B89B-4C4A-AB05-4B77C714DCC4}"/>
          </ac:spMkLst>
        </pc:spChg>
        <pc:spChg chg="mod">
          <ac:chgData name="Alfred Asterjadhi" userId="39de57b9-85c0-4fd1-aaac-8ca2b6560ad0" providerId="ADAL" clId="{D52CAEDF-2ECE-45CC-8978-1AD054FE17F7}" dt="2022-02-13T16:40:24.617" v="123"/>
          <ac:spMkLst>
            <pc:docMk/>
            <pc:sldMk cId="1452931425" sldId="338"/>
            <ac:spMk id="6" creationId="{53BB018E-064B-46D0-BAAC-1FB2DA8D8C3F}"/>
          </ac:spMkLst>
        </pc:spChg>
      </pc:sldChg>
      <pc:sldChg chg="modSp mod">
        <pc:chgData name="Alfred Asterjadhi" userId="39de57b9-85c0-4fd1-aaac-8ca2b6560ad0" providerId="ADAL" clId="{D52CAEDF-2ECE-45CC-8978-1AD054FE17F7}" dt="2022-02-13T16:39:53.533" v="104"/>
        <pc:sldMkLst>
          <pc:docMk/>
          <pc:sldMk cId="3977221359" sldId="340"/>
        </pc:sldMkLst>
        <pc:spChg chg="mod">
          <ac:chgData name="Alfred Asterjadhi" userId="39de57b9-85c0-4fd1-aaac-8ca2b6560ad0" providerId="ADAL" clId="{D52CAEDF-2ECE-45CC-8978-1AD054FE17F7}" dt="2022-02-13T16:39:53.533" v="104"/>
          <ac:spMkLst>
            <pc:docMk/>
            <pc:sldMk cId="3977221359" sldId="340"/>
            <ac:spMk id="6" creationId="{BC264D22-EE96-4B0F-90AA-B4358FF19246}"/>
          </ac:spMkLst>
        </pc:spChg>
      </pc:sldChg>
      <pc:sldChg chg="modSp mod">
        <pc:chgData name="Alfred Asterjadhi" userId="39de57b9-85c0-4fd1-aaac-8ca2b6560ad0" providerId="ADAL" clId="{D52CAEDF-2ECE-45CC-8978-1AD054FE17F7}" dt="2022-02-13T16:40:25.987" v="124"/>
        <pc:sldMkLst>
          <pc:docMk/>
          <pc:sldMk cId="10406335" sldId="341"/>
        </pc:sldMkLst>
        <pc:spChg chg="mod">
          <ac:chgData name="Alfred Asterjadhi" userId="39de57b9-85c0-4fd1-aaac-8ca2b6560ad0" providerId="ADAL" clId="{D52CAEDF-2ECE-45CC-8978-1AD054FE17F7}" dt="2022-02-13T16:39:09.294" v="93" actId="13926"/>
          <ac:spMkLst>
            <pc:docMk/>
            <pc:sldMk cId="10406335" sldId="341"/>
            <ac:spMk id="2" creationId="{322E3CF1-F468-43B7-8674-214F8AB8A73A}"/>
          </ac:spMkLst>
        </pc:spChg>
        <pc:spChg chg="mod">
          <ac:chgData name="Alfred Asterjadhi" userId="39de57b9-85c0-4fd1-aaac-8ca2b6560ad0" providerId="ADAL" clId="{D52CAEDF-2ECE-45CC-8978-1AD054FE17F7}" dt="2022-02-13T16:39:35.523" v="95" actId="20577"/>
          <ac:spMkLst>
            <pc:docMk/>
            <pc:sldMk cId="10406335" sldId="341"/>
            <ac:spMk id="3" creationId="{29C5F753-2E2D-47AF-B06F-D5B90B98D693}"/>
          </ac:spMkLst>
        </pc:spChg>
        <pc:spChg chg="mod">
          <ac:chgData name="Alfred Asterjadhi" userId="39de57b9-85c0-4fd1-aaac-8ca2b6560ad0" providerId="ADAL" clId="{D52CAEDF-2ECE-45CC-8978-1AD054FE17F7}" dt="2022-02-13T16:40:25.987" v="124"/>
          <ac:spMkLst>
            <pc:docMk/>
            <pc:sldMk cId="10406335" sldId="341"/>
            <ac:spMk id="6" creationId="{8FD0B65C-C275-4A18-B771-5515E59F5057}"/>
          </ac:spMkLst>
        </pc:spChg>
      </pc:sldChg>
      <pc:sldMasterChg chg="modSp mod">
        <pc:chgData name="Alfred Asterjadhi" userId="39de57b9-85c0-4fd1-aaac-8ca2b6560ad0" providerId="ADAL" clId="{D52CAEDF-2ECE-45CC-8978-1AD054FE17F7}" dt="2022-02-13T16:40:45.716" v="132" actId="20577"/>
        <pc:sldMasterMkLst>
          <pc:docMk/>
          <pc:sldMasterMk cId="0" sldId="2147483648"/>
        </pc:sldMasterMkLst>
        <pc:spChg chg="mod">
          <ac:chgData name="Alfred Asterjadhi" userId="39de57b9-85c0-4fd1-aaac-8ca2b6560ad0" providerId="ADAL" clId="{D52CAEDF-2ECE-45CC-8978-1AD054FE17F7}" dt="2022-02-13T16:40:45.716" v="132" actId="20577"/>
          <ac:spMkLst>
            <pc:docMk/>
            <pc:sldMasterMk cId="0" sldId="2147483648"/>
            <ac:spMk id="10" creationId="{00000000-0000-0000-0000-000000000000}"/>
          </ac:spMkLst>
        </pc:spChg>
      </pc:sldMasterChg>
    </pc:docChg>
  </pc:docChgLst>
  <pc:docChgLst>
    <pc:chgData name="Alfred Asterjadhi" userId="39de57b9-85c0-4fd1-aaac-8ca2b6560ad0" providerId="ADAL" clId="{69F70A5C-F45C-4CE0-8E99-593A3325F255}"/>
    <pc:docChg chg="undo custSel addSld delSld modSld modMainMaster">
      <pc:chgData name="Alfred Asterjadhi" userId="39de57b9-85c0-4fd1-aaac-8ca2b6560ad0" providerId="ADAL" clId="{69F70A5C-F45C-4CE0-8E99-593A3325F255}" dt="2021-02-09T16:18:42.917" v="214"/>
      <pc:docMkLst>
        <pc:docMk/>
      </pc:docMkLst>
      <pc:sldChg chg="modSp mod">
        <pc:chgData name="Alfred Asterjadhi" userId="39de57b9-85c0-4fd1-aaac-8ca2b6560ad0" providerId="ADAL" clId="{69F70A5C-F45C-4CE0-8E99-593A3325F255}" dt="2021-02-09T16:18:08.109" v="197" actId="20577"/>
        <pc:sldMkLst>
          <pc:docMk/>
          <pc:sldMk cId="0" sldId="256"/>
        </pc:sldMkLst>
        <pc:spChg chg="mod">
          <ac:chgData name="Alfred Asterjadhi" userId="39de57b9-85c0-4fd1-aaac-8ca2b6560ad0" providerId="ADAL" clId="{69F70A5C-F45C-4CE0-8E99-593A3325F255}" dt="2021-02-09T16:18:08.109" v="197" actId="20577"/>
          <ac:spMkLst>
            <pc:docMk/>
            <pc:sldMk cId="0" sldId="256"/>
            <ac:spMk id="6" creationId="{00000000-0000-0000-0000-000000000000}"/>
          </ac:spMkLst>
        </pc:spChg>
        <pc:spChg chg="mod">
          <ac:chgData name="Alfred Asterjadhi" userId="39de57b9-85c0-4fd1-aaac-8ca2b6560ad0" providerId="ADAL" clId="{69F70A5C-F45C-4CE0-8E99-593A3325F255}" dt="2021-02-09T15:56:15.314" v="34" actId="20577"/>
          <ac:spMkLst>
            <pc:docMk/>
            <pc:sldMk cId="0" sldId="256"/>
            <ac:spMk id="3073" creationId="{00000000-0000-0000-0000-000000000000}"/>
          </ac:spMkLst>
        </pc:spChg>
        <pc:spChg chg="mod">
          <ac:chgData name="Alfred Asterjadhi" userId="39de57b9-85c0-4fd1-aaac-8ca2b6560ad0" providerId="ADAL" clId="{69F70A5C-F45C-4CE0-8E99-593A3325F255}" dt="2021-02-09T15:56:05.557" v="28" actId="20577"/>
          <ac:spMkLst>
            <pc:docMk/>
            <pc:sldMk cId="0" sldId="256"/>
            <ac:spMk id="3074" creationId="{00000000-0000-0000-0000-000000000000}"/>
          </ac:spMkLst>
        </pc:spChg>
      </pc:sldChg>
      <pc:sldChg chg="modSp mod">
        <pc:chgData name="Alfred Asterjadhi" userId="39de57b9-85c0-4fd1-aaac-8ca2b6560ad0" providerId="ADAL" clId="{69F70A5C-F45C-4CE0-8E99-593A3325F255}" dt="2021-02-09T16:18:13.302" v="198"/>
        <pc:sldMkLst>
          <pc:docMk/>
          <pc:sldMk cId="0" sldId="257"/>
        </pc:sldMkLst>
        <pc:spChg chg="mod">
          <ac:chgData name="Alfred Asterjadhi" userId="39de57b9-85c0-4fd1-aaac-8ca2b6560ad0" providerId="ADAL" clId="{69F70A5C-F45C-4CE0-8E99-593A3325F255}" dt="2021-02-09T16:18:13.302" v="198"/>
          <ac:spMkLst>
            <pc:docMk/>
            <pc:sldMk cId="0" sldId="257"/>
            <ac:spMk id="7" creationId="{4565958B-DD30-4EE7-AF20-DC550898176B}"/>
          </ac:spMkLst>
        </pc:spChg>
        <pc:spChg chg="mod">
          <ac:chgData name="Alfred Asterjadhi" userId="39de57b9-85c0-4fd1-aaac-8ca2b6560ad0" providerId="ADAL" clId="{69F70A5C-F45C-4CE0-8E99-593A3325F255}" dt="2021-02-09T15:56:50.698" v="47" actId="20577"/>
          <ac:spMkLst>
            <pc:docMk/>
            <pc:sldMk cId="0" sldId="257"/>
            <ac:spMk id="4098" creationId="{00000000-0000-0000-0000-000000000000}"/>
          </ac:spMkLst>
        </pc:spChg>
      </pc:sldChg>
      <pc:sldChg chg="modSp">
        <pc:chgData name="Alfred Asterjadhi" userId="39de57b9-85c0-4fd1-aaac-8ca2b6560ad0" providerId="ADAL" clId="{69F70A5C-F45C-4CE0-8E99-593A3325F255}" dt="2021-02-09T16:18:15.024" v="199"/>
        <pc:sldMkLst>
          <pc:docMk/>
          <pc:sldMk cId="3254182675" sldId="258"/>
        </pc:sldMkLst>
        <pc:spChg chg="mod">
          <ac:chgData name="Alfred Asterjadhi" userId="39de57b9-85c0-4fd1-aaac-8ca2b6560ad0" providerId="ADAL" clId="{69F70A5C-F45C-4CE0-8E99-593A3325F255}" dt="2021-02-09T16:18:15.024" v="199"/>
          <ac:spMkLst>
            <pc:docMk/>
            <pc:sldMk cId="3254182675" sldId="258"/>
            <ac:spMk id="7" creationId="{4F62ADF5-BC8B-4EF4-B4E8-C355611EECFF}"/>
          </ac:spMkLst>
        </pc:spChg>
      </pc:sldChg>
      <pc:sldChg chg="modSp">
        <pc:chgData name="Alfred Asterjadhi" userId="39de57b9-85c0-4fd1-aaac-8ca2b6560ad0" providerId="ADAL" clId="{69F70A5C-F45C-4CE0-8E99-593A3325F255}" dt="2021-02-09T16:18:17.455" v="200"/>
        <pc:sldMkLst>
          <pc:docMk/>
          <pc:sldMk cId="3136880362" sldId="260"/>
        </pc:sldMkLst>
        <pc:spChg chg="mod">
          <ac:chgData name="Alfred Asterjadhi" userId="39de57b9-85c0-4fd1-aaac-8ca2b6560ad0" providerId="ADAL" clId="{69F70A5C-F45C-4CE0-8E99-593A3325F255}" dt="2021-02-09T16:18:17.455" v="200"/>
          <ac:spMkLst>
            <pc:docMk/>
            <pc:sldMk cId="3136880362" sldId="260"/>
            <ac:spMk id="7" creationId="{733EE7F5-4D25-4915-8021-FD9EE23E2C32}"/>
          </ac:spMkLst>
        </pc:spChg>
      </pc:sldChg>
      <pc:sldChg chg="modSp">
        <pc:chgData name="Alfred Asterjadhi" userId="39de57b9-85c0-4fd1-aaac-8ca2b6560ad0" providerId="ADAL" clId="{69F70A5C-F45C-4CE0-8E99-593A3325F255}" dt="2021-02-09T16:18:20.767" v="202"/>
        <pc:sldMkLst>
          <pc:docMk/>
          <pc:sldMk cId="1676196551" sldId="261"/>
        </pc:sldMkLst>
        <pc:spChg chg="mod">
          <ac:chgData name="Alfred Asterjadhi" userId="39de57b9-85c0-4fd1-aaac-8ca2b6560ad0" providerId="ADAL" clId="{69F70A5C-F45C-4CE0-8E99-593A3325F255}" dt="2021-02-09T16:18:20.767" v="202"/>
          <ac:spMkLst>
            <pc:docMk/>
            <pc:sldMk cId="1676196551" sldId="261"/>
            <ac:spMk id="7" creationId="{0A0F1EBF-63A8-4C75-8DB7-0D8CD44D0896}"/>
          </ac:spMkLst>
        </pc:spChg>
      </pc:sldChg>
      <pc:sldChg chg="modSp">
        <pc:chgData name="Alfred Asterjadhi" userId="39de57b9-85c0-4fd1-aaac-8ca2b6560ad0" providerId="ADAL" clId="{69F70A5C-F45C-4CE0-8E99-593A3325F255}" dt="2021-02-09T16:18:22.388" v="203"/>
        <pc:sldMkLst>
          <pc:docMk/>
          <pc:sldMk cId="2927177891" sldId="263"/>
        </pc:sldMkLst>
        <pc:spChg chg="mod">
          <ac:chgData name="Alfred Asterjadhi" userId="39de57b9-85c0-4fd1-aaac-8ca2b6560ad0" providerId="ADAL" clId="{69F70A5C-F45C-4CE0-8E99-593A3325F255}" dt="2021-02-09T16:18:22.388" v="203"/>
          <ac:spMkLst>
            <pc:docMk/>
            <pc:sldMk cId="2927177891" sldId="263"/>
            <ac:spMk id="9" creationId="{4BB4CFD1-21C6-467E-AB6E-3577A473F86D}"/>
          </ac:spMkLst>
        </pc:spChg>
      </pc:sldChg>
      <pc:sldChg chg="modSp">
        <pc:chgData name="Alfred Asterjadhi" userId="39de57b9-85c0-4fd1-aaac-8ca2b6560ad0" providerId="ADAL" clId="{69F70A5C-F45C-4CE0-8E99-593A3325F255}" dt="2021-02-09T16:18:24.571" v="204"/>
        <pc:sldMkLst>
          <pc:docMk/>
          <pc:sldMk cId="4277600907" sldId="264"/>
        </pc:sldMkLst>
        <pc:spChg chg="mod">
          <ac:chgData name="Alfred Asterjadhi" userId="39de57b9-85c0-4fd1-aaac-8ca2b6560ad0" providerId="ADAL" clId="{69F70A5C-F45C-4CE0-8E99-593A3325F255}" dt="2021-02-09T16:18:24.571" v="204"/>
          <ac:spMkLst>
            <pc:docMk/>
            <pc:sldMk cId="4277600907" sldId="264"/>
            <ac:spMk id="8" creationId="{B2C4C695-AFB3-4956-B721-DB0805BA0685}"/>
          </ac:spMkLst>
        </pc:spChg>
      </pc:sldChg>
      <pc:sldChg chg="modSp">
        <pc:chgData name="Alfred Asterjadhi" userId="39de57b9-85c0-4fd1-aaac-8ca2b6560ad0" providerId="ADAL" clId="{69F70A5C-F45C-4CE0-8E99-593A3325F255}" dt="2021-02-09T16:18:26.334" v="205"/>
        <pc:sldMkLst>
          <pc:docMk/>
          <pc:sldMk cId="2436815634" sldId="265"/>
        </pc:sldMkLst>
        <pc:spChg chg="mod">
          <ac:chgData name="Alfred Asterjadhi" userId="39de57b9-85c0-4fd1-aaac-8ca2b6560ad0" providerId="ADAL" clId="{69F70A5C-F45C-4CE0-8E99-593A3325F255}" dt="2021-02-09T16:18:26.334" v="205"/>
          <ac:spMkLst>
            <pc:docMk/>
            <pc:sldMk cId="2436815634" sldId="265"/>
            <ac:spMk id="9" creationId="{535943CE-0A57-43F4-9844-46B4091CBC16}"/>
          </ac:spMkLst>
        </pc:spChg>
      </pc:sldChg>
      <pc:sldChg chg="modSp">
        <pc:chgData name="Alfred Asterjadhi" userId="39de57b9-85c0-4fd1-aaac-8ca2b6560ad0" providerId="ADAL" clId="{69F70A5C-F45C-4CE0-8E99-593A3325F255}" dt="2021-02-09T16:18:28.048" v="206"/>
        <pc:sldMkLst>
          <pc:docMk/>
          <pc:sldMk cId="2400177835" sldId="266"/>
        </pc:sldMkLst>
        <pc:spChg chg="mod">
          <ac:chgData name="Alfred Asterjadhi" userId="39de57b9-85c0-4fd1-aaac-8ca2b6560ad0" providerId="ADAL" clId="{69F70A5C-F45C-4CE0-8E99-593A3325F255}" dt="2021-02-09T16:18:28.048" v="206"/>
          <ac:spMkLst>
            <pc:docMk/>
            <pc:sldMk cId="2400177835" sldId="266"/>
            <ac:spMk id="8" creationId="{C5505616-1CE2-43B4-878B-31634EEB6CA7}"/>
          </ac:spMkLst>
        </pc:spChg>
      </pc:sldChg>
      <pc:sldChg chg="modSp mod">
        <pc:chgData name="Alfred Asterjadhi" userId="39de57b9-85c0-4fd1-aaac-8ca2b6560ad0" providerId="ADAL" clId="{69F70A5C-F45C-4CE0-8E99-593A3325F255}" dt="2021-02-09T16:18:36.217" v="211"/>
        <pc:sldMkLst>
          <pc:docMk/>
          <pc:sldMk cId="132832093" sldId="267"/>
        </pc:sldMkLst>
        <pc:spChg chg="mod">
          <ac:chgData name="Alfred Asterjadhi" userId="39de57b9-85c0-4fd1-aaac-8ca2b6560ad0" providerId="ADAL" clId="{69F70A5C-F45C-4CE0-8E99-593A3325F255}" dt="2021-02-09T15:58:07.633" v="50" actId="20577"/>
          <ac:spMkLst>
            <pc:docMk/>
            <pc:sldMk cId="132832093" sldId="267"/>
            <ac:spMk id="3" creationId="{00000000-0000-0000-0000-000000000000}"/>
          </ac:spMkLst>
        </pc:spChg>
        <pc:spChg chg="mod">
          <ac:chgData name="Alfred Asterjadhi" userId="39de57b9-85c0-4fd1-aaac-8ca2b6560ad0" providerId="ADAL" clId="{69F70A5C-F45C-4CE0-8E99-593A3325F255}" dt="2021-02-09T16:18:36.217" v="211"/>
          <ac:spMkLst>
            <pc:docMk/>
            <pc:sldMk cId="132832093" sldId="267"/>
            <ac:spMk id="7" creationId="{C00CAC69-BF6D-4936-9CE0-D96F88ACD748}"/>
          </ac:spMkLst>
        </pc:spChg>
      </pc:sldChg>
      <pc:sldChg chg="modSp">
        <pc:chgData name="Alfred Asterjadhi" userId="39de57b9-85c0-4fd1-aaac-8ca2b6560ad0" providerId="ADAL" clId="{69F70A5C-F45C-4CE0-8E99-593A3325F255}" dt="2021-02-09T16:18:29.597" v="207"/>
        <pc:sldMkLst>
          <pc:docMk/>
          <pc:sldMk cId="3387863760" sldId="270"/>
        </pc:sldMkLst>
        <pc:spChg chg="mod">
          <ac:chgData name="Alfred Asterjadhi" userId="39de57b9-85c0-4fd1-aaac-8ca2b6560ad0" providerId="ADAL" clId="{69F70A5C-F45C-4CE0-8E99-593A3325F255}" dt="2021-02-09T16:18:29.597" v="207"/>
          <ac:spMkLst>
            <pc:docMk/>
            <pc:sldMk cId="3387863760" sldId="270"/>
            <ac:spMk id="8" creationId="{B1C9D975-9B89-429E-A2AD-175C2CE0D83A}"/>
          </ac:spMkLst>
        </pc:spChg>
      </pc:sldChg>
      <pc:sldChg chg="delSp modSp mod">
        <pc:chgData name="Alfred Asterjadhi" userId="39de57b9-85c0-4fd1-aaac-8ca2b6560ad0" providerId="ADAL" clId="{69F70A5C-F45C-4CE0-8E99-593A3325F255}" dt="2021-02-09T16:18:38.521" v="212"/>
        <pc:sldMkLst>
          <pc:docMk/>
          <pc:sldMk cId="2243228416" sldId="299"/>
        </pc:sldMkLst>
        <pc:spChg chg="mod">
          <ac:chgData name="Alfred Asterjadhi" userId="39de57b9-85c0-4fd1-aaac-8ca2b6560ad0" providerId="ADAL" clId="{69F70A5C-F45C-4CE0-8E99-593A3325F255}" dt="2021-02-09T16:16:57.329" v="163" actId="14100"/>
          <ac:spMkLst>
            <pc:docMk/>
            <pc:sldMk cId="2243228416" sldId="299"/>
            <ac:spMk id="3" creationId="{3857177C-4F12-41D1-AB93-6925069E5DB9}"/>
          </ac:spMkLst>
        </pc:spChg>
        <pc:spChg chg="mod">
          <ac:chgData name="Alfred Asterjadhi" userId="39de57b9-85c0-4fd1-aaac-8ca2b6560ad0" providerId="ADAL" clId="{69F70A5C-F45C-4CE0-8E99-593A3325F255}" dt="2021-02-09T16:18:38.521" v="212"/>
          <ac:spMkLst>
            <pc:docMk/>
            <pc:sldMk cId="2243228416" sldId="299"/>
            <ac:spMk id="8" creationId="{ADA0A8BA-AA59-4AB6-9BD0-89E3B2E275F5}"/>
          </ac:spMkLst>
        </pc:spChg>
        <pc:spChg chg="mod">
          <ac:chgData name="Alfred Asterjadhi" userId="39de57b9-85c0-4fd1-aaac-8ca2b6560ad0" providerId="ADAL" clId="{69F70A5C-F45C-4CE0-8E99-593A3325F255}" dt="2021-02-09T16:17:18.897" v="174" actId="20577"/>
          <ac:spMkLst>
            <pc:docMk/>
            <pc:sldMk cId="2243228416" sldId="299"/>
            <ac:spMk id="17" creationId="{442A1050-6527-4B2E-A943-E125D6B48B52}"/>
          </ac:spMkLst>
        </pc:spChg>
        <pc:spChg chg="del">
          <ac:chgData name="Alfred Asterjadhi" userId="39de57b9-85c0-4fd1-aaac-8ca2b6560ad0" providerId="ADAL" clId="{69F70A5C-F45C-4CE0-8E99-593A3325F255}" dt="2021-02-09T16:01:51.477" v="64" actId="478"/>
          <ac:spMkLst>
            <pc:docMk/>
            <pc:sldMk cId="2243228416" sldId="299"/>
            <ac:spMk id="18" creationId="{85E9751F-9C9F-433F-B45B-75AD3CEE784B}"/>
          </ac:spMkLst>
        </pc:spChg>
      </pc:sldChg>
      <pc:sldChg chg="modSp">
        <pc:chgData name="Alfred Asterjadhi" userId="39de57b9-85c0-4fd1-aaac-8ca2b6560ad0" providerId="ADAL" clId="{69F70A5C-F45C-4CE0-8E99-593A3325F255}" dt="2021-02-09T16:18:42.917" v="214"/>
        <pc:sldMkLst>
          <pc:docMk/>
          <pc:sldMk cId="1677969607" sldId="323"/>
        </pc:sldMkLst>
        <pc:spChg chg="mod">
          <ac:chgData name="Alfred Asterjadhi" userId="39de57b9-85c0-4fd1-aaac-8ca2b6560ad0" providerId="ADAL" clId="{69F70A5C-F45C-4CE0-8E99-593A3325F255}" dt="2021-02-09T16:18:42.917" v="214"/>
          <ac:spMkLst>
            <pc:docMk/>
            <pc:sldMk cId="1677969607" sldId="323"/>
            <ac:spMk id="7" creationId="{247ADCDE-7164-400D-8B27-4BAED4FE7810}"/>
          </ac:spMkLst>
        </pc:spChg>
      </pc:sldChg>
      <pc:sldChg chg="del">
        <pc:chgData name="Alfred Asterjadhi" userId="39de57b9-85c0-4fd1-aaac-8ca2b6560ad0" providerId="ADAL" clId="{69F70A5C-F45C-4CE0-8E99-593A3325F255}" dt="2021-02-09T16:17:41.031" v="175" actId="47"/>
        <pc:sldMkLst>
          <pc:docMk/>
          <pc:sldMk cId="596865926" sldId="324"/>
        </pc:sldMkLst>
      </pc:sldChg>
      <pc:sldChg chg="del">
        <pc:chgData name="Alfred Asterjadhi" userId="39de57b9-85c0-4fd1-aaac-8ca2b6560ad0" providerId="ADAL" clId="{69F70A5C-F45C-4CE0-8E99-593A3325F255}" dt="2021-02-09T16:17:42.063" v="176" actId="47"/>
        <pc:sldMkLst>
          <pc:docMk/>
          <pc:sldMk cId="3464474659" sldId="325"/>
        </pc:sldMkLst>
      </pc:sldChg>
      <pc:sldChg chg="del">
        <pc:chgData name="Alfred Asterjadhi" userId="39de57b9-85c0-4fd1-aaac-8ca2b6560ad0" providerId="ADAL" clId="{69F70A5C-F45C-4CE0-8E99-593A3325F255}" dt="2021-02-09T16:17:42.918" v="177" actId="47"/>
        <pc:sldMkLst>
          <pc:docMk/>
          <pc:sldMk cId="3263408447" sldId="326"/>
        </pc:sldMkLst>
      </pc:sldChg>
      <pc:sldChg chg="del">
        <pc:chgData name="Alfred Asterjadhi" userId="39de57b9-85c0-4fd1-aaac-8ca2b6560ad0" providerId="ADAL" clId="{69F70A5C-F45C-4CE0-8E99-593A3325F255}" dt="2021-02-09T16:17:43.804" v="178" actId="47"/>
        <pc:sldMkLst>
          <pc:docMk/>
          <pc:sldMk cId="1491866732" sldId="327"/>
        </pc:sldMkLst>
      </pc:sldChg>
      <pc:sldChg chg="modSp">
        <pc:chgData name="Alfred Asterjadhi" userId="39de57b9-85c0-4fd1-aaac-8ca2b6560ad0" providerId="ADAL" clId="{69F70A5C-F45C-4CE0-8E99-593A3325F255}" dt="2021-02-09T16:18:19.086" v="201"/>
        <pc:sldMkLst>
          <pc:docMk/>
          <pc:sldMk cId="1908471061" sldId="328"/>
        </pc:sldMkLst>
        <pc:spChg chg="mod">
          <ac:chgData name="Alfred Asterjadhi" userId="39de57b9-85c0-4fd1-aaac-8ca2b6560ad0" providerId="ADAL" clId="{69F70A5C-F45C-4CE0-8E99-593A3325F255}" dt="2021-02-09T16:18:19.086" v="201"/>
          <ac:spMkLst>
            <pc:docMk/>
            <pc:sldMk cId="1908471061" sldId="328"/>
            <ac:spMk id="6" creationId="{FCA6EDD1-4720-45B9-8B18-08C7AF47C492}"/>
          </ac:spMkLst>
        </pc:spChg>
      </pc:sldChg>
      <pc:sldChg chg="del">
        <pc:chgData name="Alfred Asterjadhi" userId="39de57b9-85c0-4fd1-aaac-8ca2b6560ad0" providerId="ADAL" clId="{69F70A5C-F45C-4CE0-8E99-593A3325F255}" dt="2021-02-09T16:17:44.706" v="179" actId="47"/>
        <pc:sldMkLst>
          <pc:docMk/>
          <pc:sldMk cId="2064304001" sldId="329"/>
        </pc:sldMkLst>
      </pc:sldChg>
      <pc:sldChg chg="modSp">
        <pc:chgData name="Alfred Asterjadhi" userId="39de57b9-85c0-4fd1-aaac-8ca2b6560ad0" providerId="ADAL" clId="{69F70A5C-F45C-4CE0-8E99-593A3325F255}" dt="2021-02-09T16:18:31.231" v="208"/>
        <pc:sldMkLst>
          <pc:docMk/>
          <pc:sldMk cId="15571502" sldId="330"/>
        </pc:sldMkLst>
        <pc:spChg chg="mod">
          <ac:chgData name="Alfred Asterjadhi" userId="39de57b9-85c0-4fd1-aaac-8ca2b6560ad0" providerId="ADAL" clId="{69F70A5C-F45C-4CE0-8E99-593A3325F255}" dt="2021-02-09T16:18:31.231" v="208"/>
          <ac:spMkLst>
            <pc:docMk/>
            <pc:sldMk cId="15571502" sldId="330"/>
            <ac:spMk id="6" creationId="{5C48BDE3-7807-417F-A4F1-5356D38590CA}"/>
          </ac:spMkLst>
        </pc:spChg>
      </pc:sldChg>
      <pc:sldChg chg="modSp">
        <pc:chgData name="Alfred Asterjadhi" userId="39de57b9-85c0-4fd1-aaac-8ca2b6560ad0" providerId="ADAL" clId="{69F70A5C-F45C-4CE0-8E99-593A3325F255}" dt="2021-02-09T16:18:32.767" v="209"/>
        <pc:sldMkLst>
          <pc:docMk/>
          <pc:sldMk cId="3200711991" sldId="331"/>
        </pc:sldMkLst>
        <pc:spChg chg="mod">
          <ac:chgData name="Alfred Asterjadhi" userId="39de57b9-85c0-4fd1-aaac-8ca2b6560ad0" providerId="ADAL" clId="{69F70A5C-F45C-4CE0-8E99-593A3325F255}" dt="2021-02-09T16:18:32.767" v="209"/>
          <ac:spMkLst>
            <pc:docMk/>
            <pc:sldMk cId="3200711991" sldId="331"/>
            <ac:spMk id="6" creationId="{C3BF5992-FFFD-4B64-900D-0590BA3C03CE}"/>
          </ac:spMkLst>
        </pc:spChg>
      </pc:sldChg>
      <pc:sldChg chg="modSp">
        <pc:chgData name="Alfred Asterjadhi" userId="39de57b9-85c0-4fd1-aaac-8ca2b6560ad0" providerId="ADAL" clId="{69F70A5C-F45C-4CE0-8E99-593A3325F255}" dt="2021-02-09T16:18:34.478" v="210"/>
        <pc:sldMkLst>
          <pc:docMk/>
          <pc:sldMk cId="2409609221" sldId="332"/>
        </pc:sldMkLst>
        <pc:spChg chg="mod">
          <ac:chgData name="Alfred Asterjadhi" userId="39de57b9-85c0-4fd1-aaac-8ca2b6560ad0" providerId="ADAL" clId="{69F70A5C-F45C-4CE0-8E99-593A3325F255}" dt="2021-02-09T16:18:34.478" v="210"/>
          <ac:spMkLst>
            <pc:docMk/>
            <pc:sldMk cId="2409609221" sldId="332"/>
            <ac:spMk id="6" creationId="{2B4D6F20-084B-4EE9-AD6D-290838010348}"/>
          </ac:spMkLst>
        </pc:spChg>
      </pc:sldChg>
      <pc:sldChg chg="modSp new">
        <pc:chgData name="Alfred Asterjadhi" userId="39de57b9-85c0-4fd1-aaac-8ca2b6560ad0" providerId="ADAL" clId="{69F70A5C-F45C-4CE0-8E99-593A3325F255}" dt="2021-02-09T16:18:40.272" v="213"/>
        <pc:sldMkLst>
          <pc:docMk/>
          <pc:sldMk cId="2787904785" sldId="333"/>
        </pc:sldMkLst>
        <pc:spChg chg="mod">
          <ac:chgData name="Alfred Asterjadhi" userId="39de57b9-85c0-4fd1-aaac-8ca2b6560ad0" providerId="ADAL" clId="{69F70A5C-F45C-4CE0-8E99-593A3325F255}" dt="2021-02-09T16:18:40.272" v="213"/>
          <ac:spMkLst>
            <pc:docMk/>
            <pc:sldMk cId="2787904785" sldId="333"/>
            <ac:spMk id="6" creationId="{48671B1A-9F14-480B-994B-6EB670BC6E7F}"/>
          </ac:spMkLst>
        </pc:spChg>
      </pc:sldChg>
      <pc:sldMasterChg chg="modSp mod">
        <pc:chgData name="Alfred Asterjadhi" userId="39de57b9-85c0-4fd1-aaac-8ca2b6560ad0" providerId="ADAL" clId="{69F70A5C-F45C-4CE0-8E99-593A3325F255}" dt="2021-02-09T15:55:41.068" v="16" actId="20577"/>
        <pc:sldMasterMkLst>
          <pc:docMk/>
          <pc:sldMasterMk cId="0" sldId="2147483648"/>
        </pc:sldMasterMkLst>
        <pc:spChg chg="mod">
          <ac:chgData name="Alfred Asterjadhi" userId="39de57b9-85c0-4fd1-aaac-8ca2b6560ad0" providerId="ADAL" clId="{69F70A5C-F45C-4CE0-8E99-593A3325F255}" dt="2021-02-09T15:55:41.068" v="16" actId="20577"/>
          <ac:spMkLst>
            <pc:docMk/>
            <pc:sldMasterMk cId="0" sldId="2147483648"/>
            <ac:spMk id="10" creationId="{00000000-0000-0000-0000-000000000000}"/>
          </ac:spMkLst>
        </pc:spChg>
        <pc:spChg chg="mod">
          <ac:chgData name="Alfred Asterjadhi" userId="39de57b9-85c0-4fd1-aaac-8ca2b6560ad0" providerId="ADAL" clId="{69F70A5C-F45C-4CE0-8E99-593A3325F255}" dt="2021-02-09T15:55:30.514" v="9" actId="20577"/>
          <ac:spMkLst>
            <pc:docMk/>
            <pc:sldMasterMk cId="0" sldId="2147483648"/>
            <ac:spMk id="1027" creationId="{00000000-0000-0000-0000-000000000000}"/>
          </ac:spMkLst>
        </pc:spChg>
      </pc:sldMasterChg>
    </pc:docChg>
  </pc:docChgLst>
  <pc:docChgLst>
    <pc:chgData name="Alfred Asterjadhi" userId="39de57b9-85c0-4fd1-aaac-8ca2b6560ad0" providerId="ADAL" clId="{2248E934-3500-4918-B85C-34C108D1ABCA}"/>
    <pc:docChg chg="custSel modSld modMainMaster">
      <pc:chgData name="Alfred Asterjadhi" userId="39de57b9-85c0-4fd1-aaac-8ca2b6560ad0" providerId="ADAL" clId="{2248E934-3500-4918-B85C-34C108D1ABCA}" dt="2021-10-03T17:32:38.058" v="183" actId="5793"/>
      <pc:docMkLst>
        <pc:docMk/>
      </pc:docMkLst>
      <pc:sldChg chg="modSp mod">
        <pc:chgData name="Alfred Asterjadhi" userId="39de57b9-85c0-4fd1-aaac-8ca2b6560ad0" providerId="ADAL" clId="{2248E934-3500-4918-B85C-34C108D1ABCA}" dt="2021-10-03T17:29:42.032" v="91" actId="20577"/>
        <pc:sldMkLst>
          <pc:docMk/>
          <pc:sldMk cId="0" sldId="256"/>
        </pc:sldMkLst>
        <pc:spChg chg="mod">
          <ac:chgData name="Alfred Asterjadhi" userId="39de57b9-85c0-4fd1-aaac-8ca2b6560ad0" providerId="ADAL" clId="{2248E934-3500-4918-B85C-34C108D1ABCA}" dt="2021-10-03T17:29:42.032" v="91" actId="20577"/>
          <ac:spMkLst>
            <pc:docMk/>
            <pc:sldMk cId="0" sldId="256"/>
            <ac:spMk id="6" creationId="{00000000-0000-0000-0000-000000000000}"/>
          </ac:spMkLst>
        </pc:spChg>
        <pc:spChg chg="mod">
          <ac:chgData name="Alfred Asterjadhi" userId="39de57b9-85c0-4fd1-aaac-8ca2b6560ad0" providerId="ADAL" clId="{2248E934-3500-4918-B85C-34C108D1ABCA}" dt="2021-10-03T17:29:04.836" v="65" actId="20577"/>
          <ac:spMkLst>
            <pc:docMk/>
            <pc:sldMk cId="0" sldId="256"/>
            <ac:spMk id="3073" creationId="{00000000-0000-0000-0000-000000000000}"/>
          </ac:spMkLst>
        </pc:spChg>
        <pc:spChg chg="mod">
          <ac:chgData name="Alfred Asterjadhi" userId="39de57b9-85c0-4fd1-aaac-8ca2b6560ad0" providerId="ADAL" clId="{2248E934-3500-4918-B85C-34C108D1ABCA}" dt="2021-10-03T17:29:12.211" v="69" actId="20577"/>
          <ac:spMkLst>
            <pc:docMk/>
            <pc:sldMk cId="0" sldId="256"/>
            <ac:spMk id="3074" creationId="{00000000-0000-0000-0000-000000000000}"/>
          </ac:spMkLst>
        </pc:spChg>
      </pc:sldChg>
      <pc:sldChg chg="modSp mod">
        <pc:chgData name="Alfred Asterjadhi" userId="39de57b9-85c0-4fd1-aaac-8ca2b6560ad0" providerId="ADAL" clId="{2248E934-3500-4918-B85C-34C108D1ABCA}" dt="2021-10-03T17:30:09.236" v="110" actId="20577"/>
        <pc:sldMkLst>
          <pc:docMk/>
          <pc:sldMk cId="0" sldId="257"/>
        </pc:sldMkLst>
        <pc:spChg chg="mod">
          <ac:chgData name="Alfred Asterjadhi" userId="39de57b9-85c0-4fd1-aaac-8ca2b6560ad0" providerId="ADAL" clId="{2248E934-3500-4918-B85C-34C108D1ABCA}" dt="2021-10-03T17:29:47.664" v="92"/>
          <ac:spMkLst>
            <pc:docMk/>
            <pc:sldMk cId="0" sldId="257"/>
            <ac:spMk id="7" creationId="{4565958B-DD30-4EE7-AF20-DC550898176B}"/>
          </ac:spMkLst>
        </pc:spChg>
        <pc:spChg chg="mod">
          <ac:chgData name="Alfred Asterjadhi" userId="39de57b9-85c0-4fd1-aaac-8ca2b6560ad0" providerId="ADAL" clId="{2248E934-3500-4918-B85C-34C108D1ABCA}" dt="2021-10-03T17:30:09.236" v="110" actId="20577"/>
          <ac:spMkLst>
            <pc:docMk/>
            <pc:sldMk cId="0" sldId="257"/>
            <ac:spMk id="4098" creationId="{00000000-0000-0000-0000-000000000000}"/>
          </ac:spMkLst>
        </pc:spChg>
      </pc:sldChg>
      <pc:sldChg chg="modSp mod">
        <pc:chgData name="Alfred Asterjadhi" userId="39de57b9-85c0-4fd1-aaac-8ca2b6560ad0" providerId="ADAL" clId="{2248E934-3500-4918-B85C-34C108D1ABCA}" dt="2021-10-03T17:30:50.015" v="146"/>
        <pc:sldMkLst>
          <pc:docMk/>
          <pc:sldMk cId="3254182675" sldId="258"/>
        </pc:sldMkLst>
        <pc:spChg chg="mod">
          <ac:chgData name="Alfred Asterjadhi" userId="39de57b9-85c0-4fd1-aaac-8ca2b6560ad0" providerId="ADAL" clId="{2248E934-3500-4918-B85C-34C108D1ABCA}" dt="2021-10-03T17:30:50.015" v="146"/>
          <ac:spMkLst>
            <pc:docMk/>
            <pc:sldMk cId="3254182675" sldId="258"/>
            <ac:spMk id="7" creationId="{4F62ADF5-BC8B-4EF4-B4E8-C355611EECFF}"/>
          </ac:spMkLst>
        </pc:spChg>
      </pc:sldChg>
      <pc:sldChg chg="modSp mod">
        <pc:chgData name="Alfred Asterjadhi" userId="39de57b9-85c0-4fd1-aaac-8ca2b6560ad0" providerId="ADAL" clId="{2248E934-3500-4918-B85C-34C108D1ABCA}" dt="2021-10-03T17:30:52.059" v="147"/>
        <pc:sldMkLst>
          <pc:docMk/>
          <pc:sldMk cId="3136880362" sldId="260"/>
        </pc:sldMkLst>
        <pc:spChg chg="mod">
          <ac:chgData name="Alfred Asterjadhi" userId="39de57b9-85c0-4fd1-aaac-8ca2b6560ad0" providerId="ADAL" clId="{2248E934-3500-4918-B85C-34C108D1ABCA}" dt="2021-10-03T17:30:52.059" v="147"/>
          <ac:spMkLst>
            <pc:docMk/>
            <pc:sldMk cId="3136880362" sldId="260"/>
            <ac:spMk id="7" creationId="{733EE7F5-4D25-4915-8021-FD9EE23E2C32}"/>
          </ac:spMkLst>
        </pc:spChg>
      </pc:sldChg>
      <pc:sldChg chg="modSp mod">
        <pc:chgData name="Alfred Asterjadhi" userId="39de57b9-85c0-4fd1-aaac-8ca2b6560ad0" providerId="ADAL" clId="{2248E934-3500-4918-B85C-34C108D1ABCA}" dt="2021-10-03T17:31:03.720" v="149"/>
        <pc:sldMkLst>
          <pc:docMk/>
          <pc:sldMk cId="1676196551" sldId="261"/>
        </pc:sldMkLst>
        <pc:spChg chg="mod">
          <ac:chgData name="Alfred Asterjadhi" userId="39de57b9-85c0-4fd1-aaac-8ca2b6560ad0" providerId="ADAL" clId="{2248E934-3500-4918-B85C-34C108D1ABCA}" dt="2021-10-03T17:31:03.720" v="149"/>
          <ac:spMkLst>
            <pc:docMk/>
            <pc:sldMk cId="1676196551" sldId="261"/>
            <ac:spMk id="7" creationId="{0A0F1EBF-63A8-4C75-8DB7-0D8CD44D0896}"/>
          </ac:spMkLst>
        </pc:spChg>
      </pc:sldChg>
      <pc:sldChg chg="modSp mod">
        <pc:chgData name="Alfred Asterjadhi" userId="39de57b9-85c0-4fd1-aaac-8ca2b6560ad0" providerId="ADAL" clId="{2248E934-3500-4918-B85C-34C108D1ABCA}" dt="2021-10-03T17:31:05.542" v="150"/>
        <pc:sldMkLst>
          <pc:docMk/>
          <pc:sldMk cId="2927177891" sldId="263"/>
        </pc:sldMkLst>
        <pc:spChg chg="mod">
          <ac:chgData name="Alfred Asterjadhi" userId="39de57b9-85c0-4fd1-aaac-8ca2b6560ad0" providerId="ADAL" clId="{2248E934-3500-4918-B85C-34C108D1ABCA}" dt="2021-10-03T17:31:05.542" v="150"/>
          <ac:spMkLst>
            <pc:docMk/>
            <pc:sldMk cId="2927177891" sldId="263"/>
            <ac:spMk id="9" creationId="{4BB4CFD1-21C6-467E-AB6E-3577A473F86D}"/>
          </ac:spMkLst>
        </pc:spChg>
      </pc:sldChg>
      <pc:sldChg chg="modSp mod">
        <pc:chgData name="Alfred Asterjadhi" userId="39de57b9-85c0-4fd1-aaac-8ca2b6560ad0" providerId="ADAL" clId="{2248E934-3500-4918-B85C-34C108D1ABCA}" dt="2021-10-03T17:31:07.682" v="151"/>
        <pc:sldMkLst>
          <pc:docMk/>
          <pc:sldMk cId="4277600907" sldId="264"/>
        </pc:sldMkLst>
        <pc:spChg chg="mod">
          <ac:chgData name="Alfred Asterjadhi" userId="39de57b9-85c0-4fd1-aaac-8ca2b6560ad0" providerId="ADAL" clId="{2248E934-3500-4918-B85C-34C108D1ABCA}" dt="2021-10-03T17:31:07.682" v="151"/>
          <ac:spMkLst>
            <pc:docMk/>
            <pc:sldMk cId="4277600907" sldId="264"/>
            <ac:spMk id="8" creationId="{B2C4C695-AFB3-4956-B721-DB0805BA0685}"/>
          </ac:spMkLst>
        </pc:spChg>
      </pc:sldChg>
      <pc:sldChg chg="modSp mod">
        <pc:chgData name="Alfred Asterjadhi" userId="39de57b9-85c0-4fd1-aaac-8ca2b6560ad0" providerId="ADAL" clId="{2248E934-3500-4918-B85C-34C108D1ABCA}" dt="2021-10-03T17:31:10.088" v="152"/>
        <pc:sldMkLst>
          <pc:docMk/>
          <pc:sldMk cId="2436815634" sldId="265"/>
        </pc:sldMkLst>
        <pc:spChg chg="mod">
          <ac:chgData name="Alfred Asterjadhi" userId="39de57b9-85c0-4fd1-aaac-8ca2b6560ad0" providerId="ADAL" clId="{2248E934-3500-4918-B85C-34C108D1ABCA}" dt="2021-10-03T17:31:10.088" v="152"/>
          <ac:spMkLst>
            <pc:docMk/>
            <pc:sldMk cId="2436815634" sldId="265"/>
            <ac:spMk id="9" creationId="{535943CE-0A57-43F4-9844-46B4091CBC16}"/>
          </ac:spMkLst>
        </pc:spChg>
      </pc:sldChg>
      <pc:sldChg chg="modSp mod">
        <pc:chgData name="Alfred Asterjadhi" userId="39de57b9-85c0-4fd1-aaac-8ca2b6560ad0" providerId="ADAL" clId="{2248E934-3500-4918-B85C-34C108D1ABCA}" dt="2021-10-03T17:31:12.225" v="153"/>
        <pc:sldMkLst>
          <pc:docMk/>
          <pc:sldMk cId="2400177835" sldId="266"/>
        </pc:sldMkLst>
        <pc:spChg chg="mod">
          <ac:chgData name="Alfred Asterjadhi" userId="39de57b9-85c0-4fd1-aaac-8ca2b6560ad0" providerId="ADAL" clId="{2248E934-3500-4918-B85C-34C108D1ABCA}" dt="2021-10-03T17:31:12.225" v="153"/>
          <ac:spMkLst>
            <pc:docMk/>
            <pc:sldMk cId="2400177835" sldId="266"/>
            <ac:spMk id="8" creationId="{C5505616-1CE2-43B4-878B-31634EEB6CA7}"/>
          </ac:spMkLst>
        </pc:spChg>
      </pc:sldChg>
      <pc:sldChg chg="modSp mod">
        <pc:chgData name="Alfred Asterjadhi" userId="39de57b9-85c0-4fd1-aaac-8ca2b6560ad0" providerId="ADAL" clId="{2248E934-3500-4918-B85C-34C108D1ABCA}" dt="2021-10-03T17:31:21.158" v="158"/>
        <pc:sldMkLst>
          <pc:docMk/>
          <pc:sldMk cId="132832093" sldId="267"/>
        </pc:sldMkLst>
        <pc:spChg chg="mod">
          <ac:chgData name="Alfred Asterjadhi" userId="39de57b9-85c0-4fd1-aaac-8ca2b6560ad0" providerId="ADAL" clId="{2248E934-3500-4918-B85C-34C108D1ABCA}" dt="2021-10-03T17:28:40.731" v="61" actId="20577"/>
          <ac:spMkLst>
            <pc:docMk/>
            <pc:sldMk cId="132832093" sldId="267"/>
            <ac:spMk id="3" creationId="{00000000-0000-0000-0000-000000000000}"/>
          </ac:spMkLst>
        </pc:spChg>
        <pc:spChg chg="mod">
          <ac:chgData name="Alfred Asterjadhi" userId="39de57b9-85c0-4fd1-aaac-8ca2b6560ad0" providerId="ADAL" clId="{2248E934-3500-4918-B85C-34C108D1ABCA}" dt="2021-10-03T17:31:21.158" v="158"/>
          <ac:spMkLst>
            <pc:docMk/>
            <pc:sldMk cId="132832093" sldId="267"/>
            <ac:spMk id="7" creationId="{C00CAC69-BF6D-4936-9CE0-D96F88ACD748}"/>
          </ac:spMkLst>
        </pc:spChg>
      </pc:sldChg>
      <pc:sldChg chg="modSp mod">
        <pc:chgData name="Alfred Asterjadhi" userId="39de57b9-85c0-4fd1-aaac-8ca2b6560ad0" providerId="ADAL" clId="{2248E934-3500-4918-B85C-34C108D1ABCA}" dt="2021-10-03T17:31:14.157" v="154"/>
        <pc:sldMkLst>
          <pc:docMk/>
          <pc:sldMk cId="3387863760" sldId="270"/>
        </pc:sldMkLst>
        <pc:spChg chg="mod">
          <ac:chgData name="Alfred Asterjadhi" userId="39de57b9-85c0-4fd1-aaac-8ca2b6560ad0" providerId="ADAL" clId="{2248E934-3500-4918-B85C-34C108D1ABCA}" dt="2021-10-03T17:31:14.157" v="154"/>
          <ac:spMkLst>
            <pc:docMk/>
            <pc:sldMk cId="3387863760" sldId="270"/>
            <ac:spMk id="8" creationId="{B1C9D975-9B89-429E-A2AD-175C2CE0D83A}"/>
          </ac:spMkLst>
        </pc:spChg>
      </pc:sldChg>
      <pc:sldChg chg="modSp mod">
        <pc:chgData name="Alfred Asterjadhi" userId="39de57b9-85c0-4fd1-aaac-8ca2b6560ad0" providerId="ADAL" clId="{2248E934-3500-4918-B85C-34C108D1ABCA}" dt="2021-10-03T17:31:22.793" v="159"/>
        <pc:sldMkLst>
          <pc:docMk/>
          <pc:sldMk cId="2243228416" sldId="299"/>
        </pc:sldMkLst>
        <pc:spChg chg="mod">
          <ac:chgData name="Alfred Asterjadhi" userId="39de57b9-85c0-4fd1-aaac-8ca2b6560ad0" providerId="ADAL" clId="{2248E934-3500-4918-B85C-34C108D1ABCA}" dt="2021-10-03T17:28:14.984" v="54" actId="20577"/>
          <ac:spMkLst>
            <pc:docMk/>
            <pc:sldMk cId="2243228416" sldId="299"/>
            <ac:spMk id="3" creationId="{3857177C-4F12-41D1-AB93-6925069E5DB9}"/>
          </ac:spMkLst>
        </pc:spChg>
        <pc:spChg chg="mod">
          <ac:chgData name="Alfred Asterjadhi" userId="39de57b9-85c0-4fd1-aaac-8ca2b6560ad0" providerId="ADAL" clId="{2248E934-3500-4918-B85C-34C108D1ABCA}" dt="2021-10-03T17:31:22.793" v="159"/>
          <ac:spMkLst>
            <pc:docMk/>
            <pc:sldMk cId="2243228416" sldId="299"/>
            <ac:spMk id="8" creationId="{ADA0A8BA-AA59-4AB6-9BD0-89E3B2E275F5}"/>
          </ac:spMkLst>
        </pc:spChg>
        <pc:spChg chg="mod">
          <ac:chgData name="Alfred Asterjadhi" userId="39de57b9-85c0-4fd1-aaac-8ca2b6560ad0" providerId="ADAL" clId="{2248E934-3500-4918-B85C-34C108D1ABCA}" dt="2021-10-03T17:28:20.914" v="58" actId="20577"/>
          <ac:spMkLst>
            <pc:docMk/>
            <pc:sldMk cId="2243228416" sldId="299"/>
            <ac:spMk id="17" creationId="{442A1050-6527-4B2E-A943-E125D6B48B52}"/>
          </ac:spMkLst>
        </pc:spChg>
      </pc:sldChg>
      <pc:sldChg chg="modSp mod">
        <pc:chgData name="Alfred Asterjadhi" userId="39de57b9-85c0-4fd1-aaac-8ca2b6560ad0" providerId="ADAL" clId="{2248E934-3500-4918-B85C-34C108D1ABCA}" dt="2021-10-03T17:31:39.502" v="166"/>
        <pc:sldMkLst>
          <pc:docMk/>
          <pc:sldMk cId="1677969607" sldId="323"/>
        </pc:sldMkLst>
        <pc:spChg chg="mod">
          <ac:chgData name="Alfred Asterjadhi" userId="39de57b9-85c0-4fd1-aaac-8ca2b6560ad0" providerId="ADAL" clId="{2248E934-3500-4918-B85C-34C108D1ABCA}" dt="2021-10-03T17:31:39.502" v="166"/>
          <ac:spMkLst>
            <pc:docMk/>
            <pc:sldMk cId="1677969607" sldId="323"/>
            <ac:spMk id="7" creationId="{247ADCDE-7164-400D-8B27-4BAED4FE7810}"/>
          </ac:spMkLst>
        </pc:spChg>
      </pc:sldChg>
      <pc:sldChg chg="modSp mod">
        <pc:chgData name="Alfred Asterjadhi" userId="39de57b9-85c0-4fd1-aaac-8ca2b6560ad0" providerId="ADAL" clId="{2248E934-3500-4918-B85C-34C108D1ABCA}" dt="2021-10-03T17:32:38.058" v="183" actId="5793"/>
        <pc:sldMkLst>
          <pc:docMk/>
          <pc:sldMk cId="1908471061" sldId="328"/>
        </pc:sldMkLst>
        <pc:spChg chg="mod">
          <ac:chgData name="Alfred Asterjadhi" userId="39de57b9-85c0-4fd1-aaac-8ca2b6560ad0" providerId="ADAL" clId="{2248E934-3500-4918-B85C-34C108D1ABCA}" dt="2021-10-03T17:32:38.058" v="183" actId="5793"/>
          <ac:spMkLst>
            <pc:docMk/>
            <pc:sldMk cId="1908471061" sldId="328"/>
            <ac:spMk id="3" creationId="{3EF9BE80-D462-4B64-8448-3B553445EDCF}"/>
          </ac:spMkLst>
        </pc:spChg>
        <pc:spChg chg="mod">
          <ac:chgData name="Alfred Asterjadhi" userId="39de57b9-85c0-4fd1-aaac-8ca2b6560ad0" providerId="ADAL" clId="{2248E934-3500-4918-B85C-34C108D1ABCA}" dt="2021-10-03T17:30:54.868" v="148"/>
          <ac:spMkLst>
            <pc:docMk/>
            <pc:sldMk cId="1908471061" sldId="328"/>
            <ac:spMk id="6" creationId="{FCA6EDD1-4720-45B9-8B18-08C7AF47C492}"/>
          </ac:spMkLst>
        </pc:spChg>
      </pc:sldChg>
      <pc:sldChg chg="modSp mod">
        <pc:chgData name="Alfred Asterjadhi" userId="39de57b9-85c0-4fd1-aaac-8ca2b6560ad0" providerId="ADAL" clId="{2248E934-3500-4918-B85C-34C108D1ABCA}" dt="2021-10-03T17:31:16.334" v="155"/>
        <pc:sldMkLst>
          <pc:docMk/>
          <pc:sldMk cId="15571502" sldId="330"/>
        </pc:sldMkLst>
        <pc:spChg chg="mod">
          <ac:chgData name="Alfred Asterjadhi" userId="39de57b9-85c0-4fd1-aaac-8ca2b6560ad0" providerId="ADAL" clId="{2248E934-3500-4918-B85C-34C108D1ABCA}" dt="2021-10-03T17:31:16.334" v="155"/>
          <ac:spMkLst>
            <pc:docMk/>
            <pc:sldMk cId="15571502" sldId="330"/>
            <ac:spMk id="6" creationId="{5C48BDE3-7807-417F-A4F1-5356D38590CA}"/>
          </ac:spMkLst>
        </pc:spChg>
      </pc:sldChg>
      <pc:sldChg chg="modSp mod">
        <pc:chgData name="Alfred Asterjadhi" userId="39de57b9-85c0-4fd1-aaac-8ca2b6560ad0" providerId="ADAL" clId="{2248E934-3500-4918-B85C-34C108D1ABCA}" dt="2021-10-03T17:31:17.936" v="156"/>
        <pc:sldMkLst>
          <pc:docMk/>
          <pc:sldMk cId="3200711991" sldId="331"/>
        </pc:sldMkLst>
        <pc:spChg chg="mod">
          <ac:chgData name="Alfred Asterjadhi" userId="39de57b9-85c0-4fd1-aaac-8ca2b6560ad0" providerId="ADAL" clId="{2248E934-3500-4918-B85C-34C108D1ABCA}" dt="2021-10-03T17:31:17.936" v="156"/>
          <ac:spMkLst>
            <pc:docMk/>
            <pc:sldMk cId="3200711991" sldId="331"/>
            <ac:spMk id="6" creationId="{C3BF5992-FFFD-4B64-900D-0590BA3C03CE}"/>
          </ac:spMkLst>
        </pc:spChg>
      </pc:sldChg>
      <pc:sldChg chg="modSp mod">
        <pc:chgData name="Alfred Asterjadhi" userId="39de57b9-85c0-4fd1-aaac-8ca2b6560ad0" providerId="ADAL" clId="{2248E934-3500-4918-B85C-34C108D1ABCA}" dt="2021-10-03T17:31:19.592" v="157"/>
        <pc:sldMkLst>
          <pc:docMk/>
          <pc:sldMk cId="2409609221" sldId="332"/>
        </pc:sldMkLst>
        <pc:spChg chg="mod">
          <ac:chgData name="Alfred Asterjadhi" userId="39de57b9-85c0-4fd1-aaac-8ca2b6560ad0" providerId="ADAL" clId="{2248E934-3500-4918-B85C-34C108D1ABCA}" dt="2021-10-03T17:31:19.592" v="157"/>
          <ac:spMkLst>
            <pc:docMk/>
            <pc:sldMk cId="2409609221" sldId="332"/>
            <ac:spMk id="6" creationId="{2B4D6F20-084B-4EE9-AD6D-290838010348}"/>
          </ac:spMkLst>
        </pc:spChg>
      </pc:sldChg>
      <pc:sldChg chg="modSp mod">
        <pc:chgData name="Alfred Asterjadhi" userId="39de57b9-85c0-4fd1-aaac-8ca2b6560ad0" providerId="ADAL" clId="{2248E934-3500-4918-B85C-34C108D1ABCA}" dt="2021-10-03T17:30:46.993" v="145"/>
        <pc:sldMkLst>
          <pc:docMk/>
          <pc:sldMk cId="3843208451" sldId="333"/>
        </pc:sldMkLst>
        <pc:spChg chg="mod">
          <ac:chgData name="Alfred Asterjadhi" userId="39de57b9-85c0-4fd1-aaac-8ca2b6560ad0" providerId="ADAL" clId="{2248E934-3500-4918-B85C-34C108D1ABCA}" dt="2021-10-03T17:30:28.163" v="129" actId="20577"/>
          <ac:spMkLst>
            <pc:docMk/>
            <pc:sldMk cId="3843208451" sldId="333"/>
            <ac:spMk id="2" creationId="{1790C6A9-20C4-440F-BC51-97DC4C9B7E71}"/>
          </ac:spMkLst>
        </pc:spChg>
        <pc:spChg chg="mod">
          <ac:chgData name="Alfred Asterjadhi" userId="39de57b9-85c0-4fd1-aaac-8ca2b6560ad0" providerId="ADAL" clId="{2248E934-3500-4918-B85C-34C108D1ABCA}" dt="2021-10-03T17:30:39.109" v="144" actId="20577"/>
          <ac:spMkLst>
            <pc:docMk/>
            <pc:sldMk cId="3843208451" sldId="333"/>
            <ac:spMk id="3" creationId="{918D7AE7-F661-4AD4-9210-88B6E5699ED9}"/>
          </ac:spMkLst>
        </pc:spChg>
        <pc:spChg chg="mod">
          <ac:chgData name="Alfred Asterjadhi" userId="39de57b9-85c0-4fd1-aaac-8ca2b6560ad0" providerId="ADAL" clId="{2248E934-3500-4918-B85C-34C108D1ABCA}" dt="2021-10-03T17:30:46.993" v="145"/>
          <ac:spMkLst>
            <pc:docMk/>
            <pc:sldMk cId="3843208451" sldId="333"/>
            <ac:spMk id="6" creationId="{A8221584-6364-48AC-B1C3-833137C81726}"/>
          </ac:spMkLst>
        </pc:spChg>
      </pc:sldChg>
      <pc:sldChg chg="modSp mod">
        <pc:chgData name="Alfred Asterjadhi" userId="39de57b9-85c0-4fd1-aaac-8ca2b6560ad0" providerId="ADAL" clId="{2248E934-3500-4918-B85C-34C108D1ABCA}" dt="2021-10-03T17:31:29.781" v="160"/>
        <pc:sldMkLst>
          <pc:docMk/>
          <pc:sldMk cId="1706072776" sldId="334"/>
        </pc:sldMkLst>
        <pc:spChg chg="mod">
          <ac:chgData name="Alfred Asterjadhi" userId="39de57b9-85c0-4fd1-aaac-8ca2b6560ad0" providerId="ADAL" clId="{2248E934-3500-4918-B85C-34C108D1ABCA}" dt="2021-10-03T17:26:42.368" v="35" actId="13926"/>
          <ac:spMkLst>
            <pc:docMk/>
            <pc:sldMk cId="1706072776" sldId="334"/>
            <ac:spMk id="2" creationId="{B6840888-B1D3-4EE4-984D-AE2D4FD8C6BF}"/>
          </ac:spMkLst>
        </pc:spChg>
        <pc:spChg chg="mod">
          <ac:chgData name="Alfred Asterjadhi" userId="39de57b9-85c0-4fd1-aaac-8ca2b6560ad0" providerId="ADAL" clId="{2248E934-3500-4918-B85C-34C108D1ABCA}" dt="2021-10-03T17:26:47.516" v="38" actId="403"/>
          <ac:spMkLst>
            <pc:docMk/>
            <pc:sldMk cId="1706072776" sldId="334"/>
            <ac:spMk id="3" creationId="{977FA593-1C2D-4B4C-B4B8-9841BC70A2D7}"/>
          </ac:spMkLst>
        </pc:spChg>
        <pc:spChg chg="mod">
          <ac:chgData name="Alfred Asterjadhi" userId="39de57b9-85c0-4fd1-aaac-8ca2b6560ad0" providerId="ADAL" clId="{2248E934-3500-4918-B85C-34C108D1ABCA}" dt="2021-10-03T17:31:29.781" v="160"/>
          <ac:spMkLst>
            <pc:docMk/>
            <pc:sldMk cId="1706072776" sldId="334"/>
            <ac:spMk id="6" creationId="{BB0A0FD2-1910-45A5-B2D0-6B427FDC767A}"/>
          </ac:spMkLst>
        </pc:spChg>
      </pc:sldChg>
      <pc:sldChg chg="modSp mod">
        <pc:chgData name="Alfred Asterjadhi" userId="39de57b9-85c0-4fd1-aaac-8ca2b6560ad0" providerId="ADAL" clId="{2248E934-3500-4918-B85C-34C108D1ABCA}" dt="2021-10-03T17:31:31.420" v="161"/>
        <pc:sldMkLst>
          <pc:docMk/>
          <pc:sldMk cId="2327388640" sldId="335"/>
        </pc:sldMkLst>
        <pc:spChg chg="mod">
          <ac:chgData name="Alfred Asterjadhi" userId="39de57b9-85c0-4fd1-aaac-8ca2b6560ad0" providerId="ADAL" clId="{2248E934-3500-4918-B85C-34C108D1ABCA}" dt="2021-10-03T17:26:39.544" v="34" actId="13926"/>
          <ac:spMkLst>
            <pc:docMk/>
            <pc:sldMk cId="2327388640" sldId="335"/>
            <ac:spMk id="2" creationId="{4B5F0D0E-8BB7-48AB-9160-728B8B3399A2}"/>
          </ac:spMkLst>
        </pc:spChg>
        <pc:spChg chg="mod">
          <ac:chgData name="Alfred Asterjadhi" userId="39de57b9-85c0-4fd1-aaac-8ca2b6560ad0" providerId="ADAL" clId="{2248E934-3500-4918-B85C-34C108D1ABCA}" dt="2021-10-03T17:26:35.527" v="33" actId="403"/>
          <ac:spMkLst>
            <pc:docMk/>
            <pc:sldMk cId="2327388640" sldId="335"/>
            <ac:spMk id="3" creationId="{DFB0BA47-D7B6-4F95-932E-A7AA615BC440}"/>
          </ac:spMkLst>
        </pc:spChg>
        <pc:spChg chg="mod">
          <ac:chgData name="Alfred Asterjadhi" userId="39de57b9-85c0-4fd1-aaac-8ca2b6560ad0" providerId="ADAL" clId="{2248E934-3500-4918-B85C-34C108D1ABCA}" dt="2021-10-03T17:31:31.420" v="161"/>
          <ac:spMkLst>
            <pc:docMk/>
            <pc:sldMk cId="2327388640" sldId="335"/>
            <ac:spMk id="6" creationId="{974B2026-97FB-40D2-8F22-7E6D319B4EA2}"/>
          </ac:spMkLst>
        </pc:spChg>
      </pc:sldChg>
      <pc:sldChg chg="modSp mod">
        <pc:chgData name="Alfred Asterjadhi" userId="39de57b9-85c0-4fd1-aaac-8ca2b6560ad0" providerId="ADAL" clId="{2248E934-3500-4918-B85C-34C108D1ABCA}" dt="2021-10-03T17:31:32.955" v="162"/>
        <pc:sldMkLst>
          <pc:docMk/>
          <pc:sldMk cId="3857707522" sldId="336"/>
        </pc:sldMkLst>
        <pc:spChg chg="mod">
          <ac:chgData name="Alfred Asterjadhi" userId="39de57b9-85c0-4fd1-aaac-8ca2b6560ad0" providerId="ADAL" clId="{2248E934-3500-4918-B85C-34C108D1ABCA}" dt="2021-10-03T17:25:44.655" v="17" actId="13926"/>
          <ac:spMkLst>
            <pc:docMk/>
            <pc:sldMk cId="3857707522" sldId="336"/>
            <ac:spMk id="2" creationId="{BB257C45-33B6-4575-BFD1-635C7A68B736}"/>
          </ac:spMkLst>
        </pc:spChg>
        <pc:spChg chg="mod">
          <ac:chgData name="Alfred Asterjadhi" userId="39de57b9-85c0-4fd1-aaac-8ca2b6560ad0" providerId="ADAL" clId="{2248E934-3500-4918-B85C-34C108D1ABCA}" dt="2021-10-03T17:26:08.282" v="25" actId="403"/>
          <ac:spMkLst>
            <pc:docMk/>
            <pc:sldMk cId="3857707522" sldId="336"/>
            <ac:spMk id="3" creationId="{5F2B61AD-90EC-4D19-B28B-7FC2B47F9A7B}"/>
          </ac:spMkLst>
        </pc:spChg>
        <pc:spChg chg="mod">
          <ac:chgData name="Alfred Asterjadhi" userId="39de57b9-85c0-4fd1-aaac-8ca2b6560ad0" providerId="ADAL" clId="{2248E934-3500-4918-B85C-34C108D1ABCA}" dt="2021-10-03T17:31:32.955" v="162"/>
          <ac:spMkLst>
            <pc:docMk/>
            <pc:sldMk cId="3857707522" sldId="336"/>
            <ac:spMk id="6" creationId="{0578AA0F-EF76-4484-BEF1-47CEFC7F587B}"/>
          </ac:spMkLst>
        </pc:spChg>
      </pc:sldChg>
      <pc:sldChg chg="modSp mod">
        <pc:chgData name="Alfred Asterjadhi" userId="39de57b9-85c0-4fd1-aaac-8ca2b6560ad0" providerId="ADAL" clId="{2248E934-3500-4918-B85C-34C108D1ABCA}" dt="2021-10-03T17:31:34.823" v="163"/>
        <pc:sldMkLst>
          <pc:docMk/>
          <pc:sldMk cId="758807830" sldId="337"/>
        </pc:sldMkLst>
        <pc:spChg chg="mod">
          <ac:chgData name="Alfred Asterjadhi" userId="39de57b9-85c0-4fd1-aaac-8ca2b6560ad0" providerId="ADAL" clId="{2248E934-3500-4918-B85C-34C108D1ABCA}" dt="2021-10-03T17:25:17.181" v="9" actId="13926"/>
          <ac:spMkLst>
            <pc:docMk/>
            <pc:sldMk cId="758807830" sldId="337"/>
            <ac:spMk id="2" creationId="{9920397D-90A0-4AC1-A4EF-8F96C4D04887}"/>
          </ac:spMkLst>
        </pc:spChg>
        <pc:spChg chg="mod">
          <ac:chgData name="Alfred Asterjadhi" userId="39de57b9-85c0-4fd1-aaac-8ca2b6560ad0" providerId="ADAL" clId="{2248E934-3500-4918-B85C-34C108D1ABCA}" dt="2021-10-03T17:26:03.681" v="22" actId="403"/>
          <ac:spMkLst>
            <pc:docMk/>
            <pc:sldMk cId="758807830" sldId="337"/>
            <ac:spMk id="3" creationId="{3E688F76-5448-4A89-90E8-057B393044A9}"/>
          </ac:spMkLst>
        </pc:spChg>
        <pc:spChg chg="mod">
          <ac:chgData name="Alfred Asterjadhi" userId="39de57b9-85c0-4fd1-aaac-8ca2b6560ad0" providerId="ADAL" clId="{2248E934-3500-4918-B85C-34C108D1ABCA}" dt="2021-10-03T17:31:34.823" v="163"/>
          <ac:spMkLst>
            <pc:docMk/>
            <pc:sldMk cId="758807830" sldId="337"/>
            <ac:spMk id="6" creationId="{471B65DA-AE88-410F-854B-3CBD958262D8}"/>
          </ac:spMkLst>
        </pc:spChg>
      </pc:sldChg>
      <pc:sldChg chg="modSp mod">
        <pc:chgData name="Alfred Asterjadhi" userId="39de57b9-85c0-4fd1-aaac-8ca2b6560ad0" providerId="ADAL" clId="{2248E934-3500-4918-B85C-34C108D1ABCA}" dt="2021-10-03T17:31:36.548" v="164"/>
        <pc:sldMkLst>
          <pc:docMk/>
          <pc:sldMk cId="1452931425" sldId="338"/>
        </pc:sldMkLst>
        <pc:spChg chg="mod">
          <ac:chgData name="Alfred Asterjadhi" userId="39de57b9-85c0-4fd1-aaac-8ca2b6560ad0" providerId="ADAL" clId="{2248E934-3500-4918-B85C-34C108D1ABCA}" dt="2021-10-03T17:25:10.896" v="7" actId="13926"/>
          <ac:spMkLst>
            <pc:docMk/>
            <pc:sldMk cId="1452931425" sldId="338"/>
            <ac:spMk id="2" creationId="{F98B6CBA-CA1B-43DA-854E-008ACE1890FB}"/>
          </ac:spMkLst>
        </pc:spChg>
        <pc:spChg chg="mod">
          <ac:chgData name="Alfred Asterjadhi" userId="39de57b9-85c0-4fd1-aaac-8ca2b6560ad0" providerId="ADAL" clId="{2248E934-3500-4918-B85C-34C108D1ABCA}" dt="2021-10-03T17:25:56.915" v="19" actId="403"/>
          <ac:spMkLst>
            <pc:docMk/>
            <pc:sldMk cId="1452931425" sldId="338"/>
            <ac:spMk id="3" creationId="{7A07C496-B89B-4C4A-AB05-4B77C714DCC4}"/>
          </ac:spMkLst>
        </pc:spChg>
        <pc:spChg chg="mod">
          <ac:chgData name="Alfred Asterjadhi" userId="39de57b9-85c0-4fd1-aaac-8ca2b6560ad0" providerId="ADAL" clId="{2248E934-3500-4918-B85C-34C108D1ABCA}" dt="2021-10-03T17:31:36.548" v="164"/>
          <ac:spMkLst>
            <pc:docMk/>
            <pc:sldMk cId="1452931425" sldId="338"/>
            <ac:spMk id="6" creationId="{53BB018E-064B-46D0-BAAC-1FB2DA8D8C3F}"/>
          </ac:spMkLst>
        </pc:spChg>
      </pc:sldChg>
      <pc:sldChg chg="modSp mod">
        <pc:chgData name="Alfred Asterjadhi" userId="39de57b9-85c0-4fd1-aaac-8ca2b6560ad0" providerId="ADAL" clId="{2248E934-3500-4918-B85C-34C108D1ABCA}" dt="2021-10-03T17:31:37.967" v="165"/>
        <pc:sldMkLst>
          <pc:docMk/>
          <pc:sldMk cId="834949071" sldId="339"/>
        </pc:sldMkLst>
        <pc:spChg chg="mod">
          <ac:chgData name="Alfred Asterjadhi" userId="39de57b9-85c0-4fd1-aaac-8ca2b6560ad0" providerId="ADAL" clId="{2248E934-3500-4918-B85C-34C108D1ABCA}" dt="2021-10-03T17:24:28.945" v="0" actId="13926"/>
          <ac:spMkLst>
            <pc:docMk/>
            <pc:sldMk cId="834949071" sldId="339"/>
            <ac:spMk id="2" creationId="{322E3CF1-F468-43B7-8674-214F8AB8A73A}"/>
          </ac:spMkLst>
        </pc:spChg>
        <pc:spChg chg="mod">
          <ac:chgData name="Alfred Asterjadhi" userId="39de57b9-85c0-4fd1-aaac-8ca2b6560ad0" providerId="ADAL" clId="{2248E934-3500-4918-B85C-34C108D1ABCA}" dt="2021-10-03T17:26:24.603" v="29" actId="20577"/>
          <ac:spMkLst>
            <pc:docMk/>
            <pc:sldMk cId="834949071" sldId="339"/>
            <ac:spMk id="3" creationId="{29C5F753-2E2D-47AF-B06F-D5B90B98D693}"/>
          </ac:spMkLst>
        </pc:spChg>
        <pc:spChg chg="mod">
          <ac:chgData name="Alfred Asterjadhi" userId="39de57b9-85c0-4fd1-aaac-8ca2b6560ad0" providerId="ADAL" clId="{2248E934-3500-4918-B85C-34C108D1ABCA}" dt="2021-10-03T17:31:37.967" v="165"/>
          <ac:spMkLst>
            <pc:docMk/>
            <pc:sldMk cId="834949071" sldId="339"/>
            <ac:spMk id="6" creationId="{8FD0B65C-C275-4A18-B771-5515E59F5057}"/>
          </ac:spMkLst>
        </pc:spChg>
      </pc:sldChg>
      <pc:sldMasterChg chg="modSp mod">
        <pc:chgData name="Alfred Asterjadhi" userId="39de57b9-85c0-4fd1-aaac-8ca2b6560ad0" providerId="ADAL" clId="{2248E934-3500-4918-B85C-34C108D1ABCA}" dt="2021-10-03T17:29:35.652" v="83" actId="20577"/>
        <pc:sldMasterMkLst>
          <pc:docMk/>
          <pc:sldMasterMk cId="0" sldId="2147483648"/>
        </pc:sldMasterMkLst>
        <pc:spChg chg="mod">
          <ac:chgData name="Alfred Asterjadhi" userId="39de57b9-85c0-4fd1-aaac-8ca2b6560ad0" providerId="ADAL" clId="{2248E934-3500-4918-B85C-34C108D1ABCA}" dt="2021-10-03T17:29:31.474" v="75" actId="20577"/>
          <ac:spMkLst>
            <pc:docMk/>
            <pc:sldMasterMk cId="0" sldId="2147483648"/>
            <ac:spMk id="10" creationId="{00000000-0000-0000-0000-000000000000}"/>
          </ac:spMkLst>
        </pc:spChg>
        <pc:spChg chg="mod">
          <ac:chgData name="Alfred Asterjadhi" userId="39de57b9-85c0-4fd1-aaac-8ca2b6560ad0" providerId="ADAL" clId="{2248E934-3500-4918-B85C-34C108D1ABCA}" dt="2021-10-03T17:29:35.652" v="83" actId="20577"/>
          <ac:spMkLst>
            <pc:docMk/>
            <pc:sldMasterMk cId="0" sldId="2147483648"/>
            <ac:spMk id="1027" creationId="{00000000-0000-0000-0000-000000000000}"/>
          </ac:spMkLst>
        </pc:spChg>
      </pc:sldMasterChg>
    </pc:docChg>
  </pc:docChgLst>
  <pc:docChgLst>
    <pc:chgData name="Alfred Asterjadhi" userId="39de57b9-85c0-4fd1-aaac-8ca2b6560ad0" providerId="ADAL" clId="{6ED91C3A-8236-47BF-8990-E5AC15808997}"/>
    <pc:docChg chg="undo custSel addSld modSld modMainMaster">
      <pc:chgData name="Alfred Asterjadhi" userId="39de57b9-85c0-4fd1-aaac-8ca2b6560ad0" providerId="ADAL" clId="{6ED91C3A-8236-47BF-8990-E5AC15808997}" dt="2021-03-10T16:42:45.791" v="779" actId="6549"/>
      <pc:docMkLst>
        <pc:docMk/>
      </pc:docMkLst>
      <pc:sldChg chg="modSp mod">
        <pc:chgData name="Alfred Asterjadhi" userId="39de57b9-85c0-4fd1-aaac-8ca2b6560ad0" providerId="ADAL" clId="{6ED91C3A-8236-47BF-8990-E5AC15808997}" dt="2021-03-09T21:29:04.461" v="176" actId="20577"/>
        <pc:sldMkLst>
          <pc:docMk/>
          <pc:sldMk cId="596865926" sldId="324"/>
        </pc:sldMkLst>
        <pc:spChg chg="mod">
          <ac:chgData name="Alfred Asterjadhi" userId="39de57b9-85c0-4fd1-aaac-8ca2b6560ad0" providerId="ADAL" clId="{6ED91C3A-8236-47BF-8990-E5AC15808997}" dt="2021-03-09T21:29:04.461" v="176" actId="20577"/>
          <ac:spMkLst>
            <pc:docMk/>
            <pc:sldMk cId="596865926" sldId="324"/>
            <ac:spMk id="3" creationId="{D3245099-458D-4C79-9B1C-5CE8FF5DED80}"/>
          </ac:spMkLst>
        </pc:spChg>
      </pc:sldChg>
      <pc:sldChg chg="addSp delSp modSp mod">
        <pc:chgData name="Alfred Asterjadhi" userId="39de57b9-85c0-4fd1-aaac-8ca2b6560ad0" providerId="ADAL" clId="{6ED91C3A-8236-47BF-8990-E5AC15808997}" dt="2021-03-09T21:42:49.897" v="348" actId="20577"/>
        <pc:sldMkLst>
          <pc:docMk/>
          <pc:sldMk cId="3248079768" sldId="334"/>
        </pc:sldMkLst>
        <pc:spChg chg="mod">
          <ac:chgData name="Alfred Asterjadhi" userId="39de57b9-85c0-4fd1-aaac-8ca2b6560ad0" providerId="ADAL" clId="{6ED91C3A-8236-47BF-8990-E5AC15808997}" dt="2021-03-09T21:42:49.897" v="348" actId="20577"/>
          <ac:spMkLst>
            <pc:docMk/>
            <pc:sldMk cId="3248079768" sldId="334"/>
            <ac:spMk id="3" creationId="{D3245099-458D-4C79-9B1C-5CE8FF5DED80}"/>
          </ac:spMkLst>
        </pc:spChg>
        <pc:graphicFrameChg chg="add del mod">
          <ac:chgData name="Alfred Asterjadhi" userId="39de57b9-85c0-4fd1-aaac-8ca2b6560ad0" providerId="ADAL" clId="{6ED91C3A-8236-47BF-8990-E5AC15808997}" dt="2021-03-09T21:36:54.153" v="210"/>
          <ac:graphicFrameMkLst>
            <pc:docMk/>
            <pc:sldMk cId="3248079768" sldId="334"/>
            <ac:graphicFrameMk id="7" creationId="{C00F9C32-0B81-455A-89B1-436DE63C553D}"/>
          </ac:graphicFrameMkLst>
        </pc:graphicFrameChg>
      </pc:sldChg>
      <pc:sldChg chg="modSp mod">
        <pc:chgData name="Alfred Asterjadhi" userId="39de57b9-85c0-4fd1-aaac-8ca2b6560ad0" providerId="ADAL" clId="{6ED91C3A-8236-47BF-8990-E5AC15808997}" dt="2021-03-10T16:41:44.604" v="776" actId="20577"/>
        <pc:sldMkLst>
          <pc:docMk/>
          <pc:sldMk cId="2631687367" sldId="336"/>
        </pc:sldMkLst>
        <pc:spChg chg="mod">
          <ac:chgData name="Alfred Asterjadhi" userId="39de57b9-85c0-4fd1-aaac-8ca2b6560ad0" providerId="ADAL" clId="{6ED91C3A-8236-47BF-8990-E5AC15808997}" dt="2021-03-10T16:14:50.537" v="698" actId="13926"/>
          <ac:spMkLst>
            <pc:docMk/>
            <pc:sldMk cId="2631687367" sldId="336"/>
            <ac:spMk id="2" creationId="{11C5C3A7-526B-4152-8A7F-BC9636A70131}"/>
          </ac:spMkLst>
        </pc:spChg>
        <pc:spChg chg="mod">
          <ac:chgData name="Alfred Asterjadhi" userId="39de57b9-85c0-4fd1-aaac-8ca2b6560ad0" providerId="ADAL" clId="{6ED91C3A-8236-47BF-8990-E5AC15808997}" dt="2021-03-10T16:41:44.604" v="776" actId="20577"/>
          <ac:spMkLst>
            <pc:docMk/>
            <pc:sldMk cId="2631687367" sldId="336"/>
            <ac:spMk id="3" creationId="{49A6CCA4-296A-475E-8868-A1006DFAF806}"/>
          </ac:spMkLst>
        </pc:spChg>
      </pc:sldChg>
      <pc:sldChg chg="modSp mod">
        <pc:chgData name="Alfred Asterjadhi" userId="39de57b9-85c0-4fd1-aaac-8ca2b6560ad0" providerId="ADAL" clId="{6ED91C3A-8236-47BF-8990-E5AC15808997}" dt="2021-03-10T16:42:45.791" v="779" actId="6549"/>
        <pc:sldMkLst>
          <pc:docMk/>
          <pc:sldMk cId="1716082287" sldId="337"/>
        </pc:sldMkLst>
        <pc:spChg chg="mod">
          <ac:chgData name="Alfred Asterjadhi" userId="39de57b9-85c0-4fd1-aaac-8ca2b6560ad0" providerId="ADAL" clId="{6ED91C3A-8236-47BF-8990-E5AC15808997}" dt="2021-03-10T16:42:30.035" v="777" actId="13926"/>
          <ac:spMkLst>
            <pc:docMk/>
            <pc:sldMk cId="1716082287" sldId="337"/>
            <ac:spMk id="2" creationId="{11C5C3A7-526B-4152-8A7F-BC9636A70131}"/>
          </ac:spMkLst>
        </pc:spChg>
        <pc:spChg chg="mod">
          <ac:chgData name="Alfred Asterjadhi" userId="39de57b9-85c0-4fd1-aaac-8ca2b6560ad0" providerId="ADAL" clId="{6ED91C3A-8236-47BF-8990-E5AC15808997}" dt="2021-03-10T16:42:45.791" v="779" actId="6549"/>
          <ac:spMkLst>
            <pc:docMk/>
            <pc:sldMk cId="1716082287" sldId="337"/>
            <ac:spMk id="3" creationId="{49A6CCA4-296A-475E-8868-A1006DFAF806}"/>
          </ac:spMkLst>
        </pc:spChg>
      </pc:sldChg>
      <pc:sldChg chg="addSp delSp modSp add mod">
        <pc:chgData name="Alfred Asterjadhi" userId="39de57b9-85c0-4fd1-aaac-8ca2b6560ad0" providerId="ADAL" clId="{6ED91C3A-8236-47BF-8990-E5AC15808997}" dt="2021-03-09T21:33:59.622" v="199" actId="20577"/>
        <pc:sldMkLst>
          <pc:docMk/>
          <pc:sldMk cId="1494284795" sldId="338"/>
        </pc:sldMkLst>
        <pc:spChg chg="mod">
          <ac:chgData name="Alfred Asterjadhi" userId="39de57b9-85c0-4fd1-aaac-8ca2b6560ad0" providerId="ADAL" clId="{6ED91C3A-8236-47BF-8990-E5AC15808997}" dt="2021-03-09T21:33:48.838" v="197" actId="20577"/>
          <ac:spMkLst>
            <pc:docMk/>
            <pc:sldMk cId="1494284795" sldId="338"/>
            <ac:spMk id="2" creationId="{6A27F32D-AAB2-4E4E-8703-7DB27C650C46}"/>
          </ac:spMkLst>
        </pc:spChg>
        <pc:spChg chg="mod">
          <ac:chgData name="Alfred Asterjadhi" userId="39de57b9-85c0-4fd1-aaac-8ca2b6560ad0" providerId="ADAL" clId="{6ED91C3A-8236-47BF-8990-E5AC15808997}" dt="2021-03-09T21:33:59.622" v="199" actId="20577"/>
          <ac:spMkLst>
            <pc:docMk/>
            <pc:sldMk cId="1494284795" sldId="338"/>
            <ac:spMk id="3" creationId="{D3245099-458D-4C79-9B1C-5CE8FF5DED80}"/>
          </ac:spMkLst>
        </pc:spChg>
        <pc:spChg chg="mod">
          <ac:chgData name="Alfred Asterjadhi" userId="39de57b9-85c0-4fd1-aaac-8ca2b6560ad0" providerId="ADAL" clId="{6ED91C3A-8236-47BF-8990-E5AC15808997}" dt="2021-03-09T21:06:48.626" v="132"/>
          <ac:spMkLst>
            <pc:docMk/>
            <pc:sldMk cId="1494284795" sldId="338"/>
            <ac:spMk id="4" creationId="{C48B5450-79DE-4FD5-B875-2721391F53AB}"/>
          </ac:spMkLst>
        </pc:spChg>
        <pc:spChg chg="mod">
          <ac:chgData name="Alfred Asterjadhi" userId="39de57b9-85c0-4fd1-aaac-8ca2b6560ad0" providerId="ADAL" clId="{6ED91C3A-8236-47BF-8990-E5AC15808997}" dt="2021-03-09T21:06:48.626" v="132"/>
          <ac:spMkLst>
            <pc:docMk/>
            <pc:sldMk cId="1494284795" sldId="338"/>
            <ac:spMk id="5" creationId="{2E17BC8C-45E1-41C0-8FDF-C0C228CB6AEC}"/>
          </ac:spMkLst>
        </pc:spChg>
        <pc:spChg chg="mod">
          <ac:chgData name="Alfred Asterjadhi" userId="39de57b9-85c0-4fd1-aaac-8ca2b6560ad0" providerId="ADAL" clId="{6ED91C3A-8236-47BF-8990-E5AC15808997}" dt="2021-03-09T21:06:48.626" v="132"/>
          <ac:spMkLst>
            <pc:docMk/>
            <pc:sldMk cId="1494284795" sldId="338"/>
            <ac:spMk id="6" creationId="{60A28A1F-2074-47CF-9F71-6D0F8F0D15FE}"/>
          </ac:spMkLst>
        </pc:spChg>
        <pc:spChg chg="add del mod">
          <ac:chgData name="Alfred Asterjadhi" userId="39de57b9-85c0-4fd1-aaac-8ca2b6560ad0" providerId="ADAL" clId="{6ED91C3A-8236-47BF-8990-E5AC15808997}" dt="2021-03-09T21:06:48.626" v="132"/>
          <ac:spMkLst>
            <pc:docMk/>
            <pc:sldMk cId="1494284795" sldId="338"/>
            <ac:spMk id="7" creationId="{8CFDAD00-3E0F-4B64-8E5D-7E99F0CE9A3B}"/>
          </ac:spMkLst>
        </pc:spChg>
        <pc:spChg chg="add del mod">
          <ac:chgData name="Alfred Asterjadhi" userId="39de57b9-85c0-4fd1-aaac-8ca2b6560ad0" providerId="ADAL" clId="{6ED91C3A-8236-47BF-8990-E5AC15808997}" dt="2021-03-09T21:06:48.626" v="132"/>
          <ac:spMkLst>
            <pc:docMk/>
            <pc:sldMk cId="1494284795" sldId="338"/>
            <ac:spMk id="8" creationId="{71203F8C-8B7E-4873-A7E1-0CDACF71C564}"/>
          </ac:spMkLst>
        </pc:spChg>
        <pc:spChg chg="add del mod">
          <ac:chgData name="Alfred Asterjadhi" userId="39de57b9-85c0-4fd1-aaac-8ca2b6560ad0" providerId="ADAL" clId="{6ED91C3A-8236-47BF-8990-E5AC15808997}" dt="2021-03-09T21:06:48.626" v="132"/>
          <ac:spMkLst>
            <pc:docMk/>
            <pc:sldMk cId="1494284795" sldId="338"/>
            <ac:spMk id="9" creationId="{77709280-3902-40EA-B705-9576E88136EA}"/>
          </ac:spMkLst>
        </pc:spChg>
        <pc:spChg chg="add del mod">
          <ac:chgData name="Alfred Asterjadhi" userId="39de57b9-85c0-4fd1-aaac-8ca2b6560ad0" providerId="ADAL" clId="{6ED91C3A-8236-47BF-8990-E5AC15808997}" dt="2021-03-09T21:06:48.626" v="132"/>
          <ac:spMkLst>
            <pc:docMk/>
            <pc:sldMk cId="1494284795" sldId="338"/>
            <ac:spMk id="10" creationId="{F15D4844-C7C8-4A95-A154-E3A50AAF30A8}"/>
          </ac:spMkLst>
        </pc:spChg>
        <pc:spChg chg="add del mod">
          <ac:chgData name="Alfred Asterjadhi" userId="39de57b9-85c0-4fd1-aaac-8ca2b6560ad0" providerId="ADAL" clId="{6ED91C3A-8236-47BF-8990-E5AC15808997}" dt="2021-03-09T21:06:48.626" v="132"/>
          <ac:spMkLst>
            <pc:docMk/>
            <pc:sldMk cId="1494284795" sldId="338"/>
            <ac:spMk id="11" creationId="{C6F6503F-73D2-40C2-B470-48766F5562A0}"/>
          </ac:spMkLst>
        </pc:spChg>
      </pc:sldChg>
      <pc:sldMasterChg chg="modSp mod">
        <pc:chgData name="Alfred Asterjadhi" userId="39de57b9-85c0-4fd1-aaac-8ca2b6560ad0" providerId="ADAL" clId="{6ED91C3A-8236-47BF-8990-E5AC15808997}" dt="2021-03-09T20:57:58.872" v="1" actId="20577"/>
        <pc:sldMasterMkLst>
          <pc:docMk/>
          <pc:sldMasterMk cId="0" sldId="2147483648"/>
        </pc:sldMasterMkLst>
        <pc:spChg chg="mod">
          <ac:chgData name="Alfred Asterjadhi" userId="39de57b9-85c0-4fd1-aaac-8ca2b6560ad0" providerId="ADAL" clId="{6ED91C3A-8236-47BF-8990-E5AC15808997}" dt="2021-03-09T20:57:58.872" v="1" actId="20577"/>
          <ac:spMkLst>
            <pc:docMk/>
            <pc:sldMasterMk cId="0" sldId="2147483648"/>
            <ac:spMk id="10" creationId="{00000000-0000-0000-0000-000000000000}"/>
          </ac:spMkLst>
        </pc:spChg>
      </pc:sldMasterChg>
    </pc:docChg>
  </pc:docChgLst>
  <pc:docChgLst>
    <pc:chgData name="Alfred Asterjadhi" userId="39de57b9-85c0-4fd1-aaac-8ca2b6560ad0" providerId="ADAL" clId="{958AA7F5-44CD-44C9-AA16-861FEEE7D4F0}"/>
    <pc:docChg chg="undo custSel modSld modMainMaster">
      <pc:chgData name="Alfred Asterjadhi" userId="39de57b9-85c0-4fd1-aaac-8ca2b6560ad0" providerId="ADAL" clId="{958AA7F5-44CD-44C9-AA16-861FEEE7D4F0}" dt="2022-01-20T18:26:17.883" v="928" actId="20577"/>
      <pc:docMkLst>
        <pc:docMk/>
      </pc:docMkLst>
      <pc:sldChg chg="modSp mod">
        <pc:chgData name="Alfred Asterjadhi" userId="39de57b9-85c0-4fd1-aaac-8ca2b6560ad0" providerId="ADAL" clId="{958AA7F5-44CD-44C9-AA16-861FEEE7D4F0}" dt="2022-01-18T00:05:51.615" v="471" actId="20577"/>
        <pc:sldMkLst>
          <pc:docMk/>
          <pc:sldMk cId="1908471061" sldId="328"/>
        </pc:sldMkLst>
        <pc:spChg chg="mod">
          <ac:chgData name="Alfred Asterjadhi" userId="39de57b9-85c0-4fd1-aaac-8ca2b6560ad0" providerId="ADAL" clId="{958AA7F5-44CD-44C9-AA16-861FEEE7D4F0}" dt="2022-01-18T00:05:51.615" v="471" actId="20577"/>
          <ac:spMkLst>
            <pc:docMk/>
            <pc:sldMk cId="1908471061" sldId="328"/>
            <ac:spMk id="3" creationId="{3EF9BE80-D462-4B64-8448-3B553445EDCF}"/>
          </ac:spMkLst>
        </pc:spChg>
      </pc:sldChg>
      <pc:sldChg chg="addSp delSp modSp mod">
        <pc:chgData name="Alfred Asterjadhi" userId="39de57b9-85c0-4fd1-aaac-8ca2b6560ad0" providerId="ADAL" clId="{958AA7F5-44CD-44C9-AA16-861FEEE7D4F0}" dt="2022-01-20T16:20:27.068" v="908" actId="207"/>
        <pc:sldMkLst>
          <pc:docMk/>
          <pc:sldMk cId="1706072776" sldId="334"/>
        </pc:sldMkLst>
        <pc:spChg chg="mod">
          <ac:chgData name="Alfred Asterjadhi" userId="39de57b9-85c0-4fd1-aaac-8ca2b6560ad0" providerId="ADAL" clId="{958AA7F5-44CD-44C9-AA16-861FEEE7D4F0}" dt="2022-01-18T19:26:46.857" v="510" actId="13926"/>
          <ac:spMkLst>
            <pc:docMk/>
            <pc:sldMk cId="1706072776" sldId="334"/>
            <ac:spMk id="2" creationId="{B6840888-B1D3-4EE4-984D-AE2D4FD8C6BF}"/>
          </ac:spMkLst>
        </pc:spChg>
        <pc:spChg chg="mod">
          <ac:chgData name="Alfred Asterjadhi" userId="39de57b9-85c0-4fd1-aaac-8ca2b6560ad0" providerId="ADAL" clId="{958AA7F5-44CD-44C9-AA16-861FEEE7D4F0}" dt="2022-01-20T16:20:27.068" v="908" actId="207"/>
          <ac:spMkLst>
            <pc:docMk/>
            <pc:sldMk cId="1706072776" sldId="334"/>
            <ac:spMk id="3" creationId="{977FA593-1C2D-4B4C-B4B8-9841BC70A2D7}"/>
          </ac:spMkLst>
        </pc:spChg>
        <pc:graphicFrameChg chg="add del mod">
          <ac:chgData name="Alfred Asterjadhi" userId="39de57b9-85c0-4fd1-aaac-8ca2b6560ad0" providerId="ADAL" clId="{958AA7F5-44CD-44C9-AA16-861FEEE7D4F0}" dt="2022-01-17T01:52:11.482" v="5"/>
          <ac:graphicFrameMkLst>
            <pc:docMk/>
            <pc:sldMk cId="1706072776" sldId="334"/>
            <ac:graphicFrameMk id="7" creationId="{D1A0D11E-E336-48B0-AF2B-3920FCDEE6FB}"/>
          </ac:graphicFrameMkLst>
        </pc:graphicFrameChg>
      </pc:sldChg>
      <pc:sldChg chg="addSp delSp modSp mod">
        <pc:chgData name="Alfred Asterjadhi" userId="39de57b9-85c0-4fd1-aaac-8ca2b6560ad0" providerId="ADAL" clId="{958AA7F5-44CD-44C9-AA16-861FEEE7D4F0}" dt="2022-01-20T16:20:32.575" v="909" actId="207"/>
        <pc:sldMkLst>
          <pc:docMk/>
          <pc:sldMk cId="2327388640" sldId="335"/>
        </pc:sldMkLst>
        <pc:spChg chg="mod">
          <ac:chgData name="Alfred Asterjadhi" userId="39de57b9-85c0-4fd1-aaac-8ca2b6560ad0" providerId="ADAL" clId="{958AA7F5-44CD-44C9-AA16-861FEEE7D4F0}" dt="2022-01-18T19:26:42.363" v="509" actId="13926"/>
          <ac:spMkLst>
            <pc:docMk/>
            <pc:sldMk cId="2327388640" sldId="335"/>
            <ac:spMk id="2" creationId="{4B5F0D0E-8BB7-48AB-9160-728B8B3399A2}"/>
          </ac:spMkLst>
        </pc:spChg>
        <pc:spChg chg="mod">
          <ac:chgData name="Alfred Asterjadhi" userId="39de57b9-85c0-4fd1-aaac-8ca2b6560ad0" providerId="ADAL" clId="{958AA7F5-44CD-44C9-AA16-861FEEE7D4F0}" dt="2022-01-20T16:20:32.575" v="909" actId="207"/>
          <ac:spMkLst>
            <pc:docMk/>
            <pc:sldMk cId="2327388640" sldId="335"/>
            <ac:spMk id="3" creationId="{DFB0BA47-D7B6-4F95-932E-A7AA615BC440}"/>
          </ac:spMkLst>
        </pc:spChg>
        <pc:graphicFrameChg chg="add del mod">
          <ac:chgData name="Alfred Asterjadhi" userId="39de57b9-85c0-4fd1-aaac-8ca2b6560ad0" providerId="ADAL" clId="{958AA7F5-44CD-44C9-AA16-861FEEE7D4F0}" dt="2022-01-17T02:04:21.081" v="108"/>
          <ac:graphicFrameMkLst>
            <pc:docMk/>
            <pc:sldMk cId="2327388640" sldId="335"/>
            <ac:graphicFrameMk id="7" creationId="{CC8B2FE2-36EB-4389-A847-932DA8B5E08B}"/>
          </ac:graphicFrameMkLst>
        </pc:graphicFrameChg>
        <pc:graphicFrameChg chg="add del mod">
          <ac:chgData name="Alfred Asterjadhi" userId="39de57b9-85c0-4fd1-aaac-8ca2b6560ad0" providerId="ADAL" clId="{958AA7F5-44CD-44C9-AA16-861FEEE7D4F0}" dt="2022-01-17T02:12:11.765" v="257"/>
          <ac:graphicFrameMkLst>
            <pc:docMk/>
            <pc:sldMk cId="2327388640" sldId="335"/>
            <ac:graphicFrameMk id="8" creationId="{AA516585-9406-4CA3-BB9A-6A65FEB05F9C}"/>
          </ac:graphicFrameMkLst>
        </pc:graphicFrameChg>
      </pc:sldChg>
      <pc:sldChg chg="modSp mod">
        <pc:chgData name="Alfred Asterjadhi" userId="39de57b9-85c0-4fd1-aaac-8ca2b6560ad0" providerId="ADAL" clId="{958AA7F5-44CD-44C9-AA16-861FEEE7D4F0}" dt="2022-01-19T23:59:53.823" v="902" actId="20577"/>
        <pc:sldMkLst>
          <pc:docMk/>
          <pc:sldMk cId="3857707522" sldId="336"/>
        </pc:sldMkLst>
        <pc:spChg chg="mod">
          <ac:chgData name="Alfred Asterjadhi" userId="39de57b9-85c0-4fd1-aaac-8ca2b6560ad0" providerId="ADAL" clId="{958AA7F5-44CD-44C9-AA16-861FEEE7D4F0}" dt="2022-01-19T23:52:27.066" v="817" actId="13926"/>
          <ac:spMkLst>
            <pc:docMk/>
            <pc:sldMk cId="3857707522" sldId="336"/>
            <ac:spMk id="2" creationId="{BB257C45-33B6-4575-BFD1-635C7A68B736}"/>
          </ac:spMkLst>
        </pc:spChg>
        <pc:spChg chg="mod">
          <ac:chgData name="Alfred Asterjadhi" userId="39de57b9-85c0-4fd1-aaac-8ca2b6560ad0" providerId="ADAL" clId="{958AA7F5-44CD-44C9-AA16-861FEEE7D4F0}" dt="2022-01-19T23:59:53.823" v="902" actId="20577"/>
          <ac:spMkLst>
            <pc:docMk/>
            <pc:sldMk cId="3857707522" sldId="336"/>
            <ac:spMk id="3" creationId="{5F2B61AD-90EC-4D19-B28B-7FC2B47F9A7B}"/>
          </ac:spMkLst>
        </pc:spChg>
      </pc:sldChg>
      <pc:sldChg chg="modSp mod">
        <pc:chgData name="Alfred Asterjadhi" userId="39de57b9-85c0-4fd1-aaac-8ca2b6560ad0" providerId="ADAL" clId="{958AA7F5-44CD-44C9-AA16-861FEEE7D4F0}" dt="2022-01-20T16:21:12.972" v="917" actId="207"/>
        <pc:sldMkLst>
          <pc:docMk/>
          <pc:sldMk cId="758807830" sldId="337"/>
        </pc:sldMkLst>
        <pc:spChg chg="mod">
          <ac:chgData name="Alfred Asterjadhi" userId="39de57b9-85c0-4fd1-aaac-8ca2b6560ad0" providerId="ADAL" clId="{958AA7F5-44CD-44C9-AA16-861FEEE7D4F0}" dt="2022-01-20T16:20:39.783" v="910" actId="13926"/>
          <ac:spMkLst>
            <pc:docMk/>
            <pc:sldMk cId="758807830" sldId="337"/>
            <ac:spMk id="2" creationId="{9920397D-90A0-4AC1-A4EF-8F96C4D04887}"/>
          </ac:spMkLst>
        </pc:spChg>
        <pc:spChg chg="mod">
          <ac:chgData name="Alfred Asterjadhi" userId="39de57b9-85c0-4fd1-aaac-8ca2b6560ad0" providerId="ADAL" clId="{958AA7F5-44CD-44C9-AA16-861FEEE7D4F0}" dt="2022-01-20T16:21:12.972" v="917" actId="207"/>
          <ac:spMkLst>
            <pc:docMk/>
            <pc:sldMk cId="758807830" sldId="337"/>
            <ac:spMk id="3" creationId="{3E688F76-5448-4A89-90E8-057B393044A9}"/>
          </ac:spMkLst>
        </pc:spChg>
      </pc:sldChg>
      <pc:sldChg chg="addSp delSp modSp mod">
        <pc:chgData name="Alfred Asterjadhi" userId="39de57b9-85c0-4fd1-aaac-8ca2b6560ad0" providerId="ADAL" clId="{958AA7F5-44CD-44C9-AA16-861FEEE7D4F0}" dt="2022-01-20T16:22:33.696" v="926" actId="207"/>
        <pc:sldMkLst>
          <pc:docMk/>
          <pc:sldMk cId="1452931425" sldId="338"/>
        </pc:sldMkLst>
        <pc:spChg chg="mod">
          <ac:chgData name="Alfred Asterjadhi" userId="39de57b9-85c0-4fd1-aaac-8ca2b6560ad0" providerId="ADAL" clId="{958AA7F5-44CD-44C9-AA16-861FEEE7D4F0}" dt="2022-01-20T16:21:46.736" v="918" actId="13926"/>
          <ac:spMkLst>
            <pc:docMk/>
            <pc:sldMk cId="1452931425" sldId="338"/>
            <ac:spMk id="2" creationId="{F98B6CBA-CA1B-43DA-854E-008ACE1890FB}"/>
          </ac:spMkLst>
        </pc:spChg>
        <pc:spChg chg="mod">
          <ac:chgData name="Alfred Asterjadhi" userId="39de57b9-85c0-4fd1-aaac-8ca2b6560ad0" providerId="ADAL" clId="{958AA7F5-44CD-44C9-AA16-861FEEE7D4F0}" dt="2022-01-20T16:22:33.696" v="926" actId="207"/>
          <ac:spMkLst>
            <pc:docMk/>
            <pc:sldMk cId="1452931425" sldId="338"/>
            <ac:spMk id="3" creationId="{7A07C496-B89B-4C4A-AB05-4B77C714DCC4}"/>
          </ac:spMkLst>
        </pc:spChg>
        <pc:graphicFrameChg chg="add del mod">
          <ac:chgData name="Alfred Asterjadhi" userId="39de57b9-85c0-4fd1-aaac-8ca2b6560ad0" providerId="ADAL" clId="{958AA7F5-44CD-44C9-AA16-861FEEE7D4F0}" dt="2022-01-19T23:56:46.820" v="858"/>
          <ac:graphicFrameMkLst>
            <pc:docMk/>
            <pc:sldMk cId="1452931425" sldId="338"/>
            <ac:graphicFrameMk id="7" creationId="{E7AECA17-5AD9-46FF-BE0E-6096ECEFF422}"/>
          </ac:graphicFrameMkLst>
        </pc:graphicFrameChg>
        <pc:graphicFrameChg chg="add del mod">
          <ac:chgData name="Alfred Asterjadhi" userId="39de57b9-85c0-4fd1-aaac-8ca2b6560ad0" providerId="ADAL" clId="{958AA7F5-44CD-44C9-AA16-861FEEE7D4F0}" dt="2022-01-18T19:36:06.929" v="546"/>
          <ac:graphicFrameMkLst>
            <pc:docMk/>
            <pc:sldMk cId="1452931425" sldId="338"/>
            <ac:graphicFrameMk id="7" creationId="{EF1C9B52-4470-407D-97B8-7A883830E793}"/>
          </ac:graphicFrameMkLst>
        </pc:graphicFrameChg>
        <pc:graphicFrameChg chg="add del mod">
          <ac:chgData name="Alfred Asterjadhi" userId="39de57b9-85c0-4fd1-aaac-8ca2b6560ad0" providerId="ADAL" clId="{958AA7F5-44CD-44C9-AA16-861FEEE7D4F0}" dt="2022-01-18T19:42:53.460" v="665"/>
          <ac:graphicFrameMkLst>
            <pc:docMk/>
            <pc:sldMk cId="1452931425" sldId="338"/>
            <ac:graphicFrameMk id="8" creationId="{3EC304AE-E620-4B0C-AA49-A76BA7C7DF05}"/>
          </ac:graphicFrameMkLst>
        </pc:graphicFrameChg>
      </pc:sldChg>
      <pc:sldChg chg="modSp mod">
        <pc:chgData name="Alfred Asterjadhi" userId="39de57b9-85c0-4fd1-aaac-8ca2b6560ad0" providerId="ADAL" clId="{958AA7F5-44CD-44C9-AA16-861FEEE7D4F0}" dt="2022-01-20T00:27:03.264" v="907" actId="20577"/>
        <pc:sldMkLst>
          <pc:docMk/>
          <pc:sldMk cId="834949071" sldId="339"/>
        </pc:sldMkLst>
        <pc:spChg chg="mod">
          <ac:chgData name="Alfred Asterjadhi" userId="39de57b9-85c0-4fd1-aaac-8ca2b6560ad0" providerId="ADAL" clId="{958AA7F5-44CD-44C9-AA16-861FEEE7D4F0}" dt="2022-01-20T00:27:03.264" v="907" actId="20577"/>
          <ac:spMkLst>
            <pc:docMk/>
            <pc:sldMk cId="834949071" sldId="339"/>
            <ac:spMk id="3" creationId="{29C5F753-2E2D-47AF-B06F-D5B90B98D693}"/>
          </ac:spMkLst>
        </pc:spChg>
      </pc:sldChg>
      <pc:sldMasterChg chg="modSp mod">
        <pc:chgData name="Alfred Asterjadhi" userId="39de57b9-85c0-4fd1-aaac-8ca2b6560ad0" providerId="ADAL" clId="{958AA7F5-44CD-44C9-AA16-861FEEE7D4F0}" dt="2022-01-20T18:26:17.883" v="928" actId="20577"/>
        <pc:sldMasterMkLst>
          <pc:docMk/>
          <pc:sldMasterMk cId="0" sldId="2147483648"/>
        </pc:sldMasterMkLst>
        <pc:spChg chg="mod">
          <ac:chgData name="Alfred Asterjadhi" userId="39de57b9-85c0-4fd1-aaac-8ca2b6560ad0" providerId="ADAL" clId="{958AA7F5-44CD-44C9-AA16-861FEEE7D4F0}" dt="2022-01-20T18:26:17.883" v="928" actId="20577"/>
          <ac:spMkLst>
            <pc:docMk/>
            <pc:sldMasterMk cId="0" sldId="2147483648"/>
            <ac:spMk id="10" creationId="{00000000-0000-0000-0000-000000000000}"/>
          </ac:spMkLst>
        </pc:spChg>
      </pc:sldMasterChg>
    </pc:docChg>
  </pc:docChgLst>
  <pc:docChgLst>
    <pc:chgData name="Alfred Asterjadhi" userId="39de57b9-85c0-4fd1-aaac-8ca2b6560ad0" providerId="ADAL" clId="{A0612C61-9E1C-4649-B042-3CF952C74FE7}"/>
    <pc:docChg chg="undo custSel addSld delSld modSld sldOrd modMainMaster">
      <pc:chgData name="Alfred Asterjadhi" userId="39de57b9-85c0-4fd1-aaac-8ca2b6560ad0" providerId="ADAL" clId="{A0612C61-9E1C-4649-B042-3CF952C74FE7}" dt="2022-06-07T18:50:06.673" v="916" actId="20577"/>
      <pc:docMkLst>
        <pc:docMk/>
      </pc:docMkLst>
      <pc:sldChg chg="modSp mod">
        <pc:chgData name="Alfred Asterjadhi" userId="39de57b9-85c0-4fd1-aaac-8ca2b6560ad0" providerId="ADAL" clId="{A0612C61-9E1C-4649-B042-3CF952C74FE7}" dt="2022-06-07T17:43:42.329" v="716" actId="20577"/>
        <pc:sldMkLst>
          <pc:docMk/>
          <pc:sldMk cId="0" sldId="256"/>
        </pc:sldMkLst>
        <pc:spChg chg="mod">
          <ac:chgData name="Alfred Asterjadhi" userId="39de57b9-85c0-4fd1-aaac-8ca2b6560ad0" providerId="ADAL" clId="{A0612C61-9E1C-4649-B042-3CF952C74FE7}" dt="2022-06-07T17:43:42.329" v="716" actId="20577"/>
          <ac:spMkLst>
            <pc:docMk/>
            <pc:sldMk cId="0" sldId="256"/>
            <ac:spMk id="6" creationId="{00000000-0000-0000-0000-000000000000}"/>
          </ac:spMkLst>
        </pc:spChg>
        <pc:spChg chg="mod">
          <ac:chgData name="Alfred Asterjadhi" userId="39de57b9-85c0-4fd1-aaac-8ca2b6560ad0" providerId="ADAL" clId="{A0612C61-9E1C-4649-B042-3CF952C74FE7}" dt="2022-06-06T23:17:56.648" v="9" actId="20577"/>
          <ac:spMkLst>
            <pc:docMk/>
            <pc:sldMk cId="0" sldId="256"/>
            <ac:spMk id="3073" creationId="{00000000-0000-0000-0000-000000000000}"/>
          </ac:spMkLst>
        </pc:spChg>
        <pc:spChg chg="mod">
          <ac:chgData name="Alfred Asterjadhi" userId="39de57b9-85c0-4fd1-aaac-8ca2b6560ad0" providerId="ADAL" clId="{A0612C61-9E1C-4649-B042-3CF952C74FE7}" dt="2022-06-06T23:18:12.611" v="15" actId="20577"/>
          <ac:spMkLst>
            <pc:docMk/>
            <pc:sldMk cId="0" sldId="256"/>
            <ac:spMk id="3074" creationId="{00000000-0000-0000-0000-000000000000}"/>
          </ac:spMkLst>
        </pc:spChg>
      </pc:sldChg>
      <pc:sldChg chg="modSp mod">
        <pc:chgData name="Alfred Asterjadhi" userId="39de57b9-85c0-4fd1-aaac-8ca2b6560ad0" providerId="ADAL" clId="{A0612C61-9E1C-4649-B042-3CF952C74FE7}" dt="2022-06-07T17:43:49.495" v="717"/>
        <pc:sldMkLst>
          <pc:docMk/>
          <pc:sldMk cId="0" sldId="257"/>
        </pc:sldMkLst>
        <pc:spChg chg="mod">
          <ac:chgData name="Alfred Asterjadhi" userId="39de57b9-85c0-4fd1-aaac-8ca2b6560ad0" providerId="ADAL" clId="{A0612C61-9E1C-4649-B042-3CF952C74FE7}" dt="2022-06-07T17:43:49.495" v="717"/>
          <ac:spMkLst>
            <pc:docMk/>
            <pc:sldMk cId="0" sldId="257"/>
            <ac:spMk id="7" creationId="{4565958B-DD30-4EE7-AF20-DC550898176B}"/>
          </ac:spMkLst>
        </pc:spChg>
        <pc:spChg chg="mod">
          <ac:chgData name="Alfred Asterjadhi" userId="39de57b9-85c0-4fd1-aaac-8ca2b6560ad0" providerId="ADAL" clId="{A0612C61-9E1C-4649-B042-3CF952C74FE7}" dt="2022-06-06T23:21:23.422" v="42" actId="20577"/>
          <ac:spMkLst>
            <pc:docMk/>
            <pc:sldMk cId="0" sldId="257"/>
            <ac:spMk id="4098" creationId="{00000000-0000-0000-0000-000000000000}"/>
          </ac:spMkLst>
        </pc:spChg>
      </pc:sldChg>
      <pc:sldChg chg="modSp mod">
        <pc:chgData name="Alfred Asterjadhi" userId="39de57b9-85c0-4fd1-aaac-8ca2b6560ad0" providerId="ADAL" clId="{A0612C61-9E1C-4649-B042-3CF952C74FE7}" dt="2022-06-07T17:44:07.722" v="721" actId="313"/>
        <pc:sldMkLst>
          <pc:docMk/>
          <pc:sldMk cId="3254182675" sldId="258"/>
        </pc:sldMkLst>
        <pc:spChg chg="mod">
          <ac:chgData name="Alfred Asterjadhi" userId="39de57b9-85c0-4fd1-aaac-8ca2b6560ad0" providerId="ADAL" clId="{A0612C61-9E1C-4649-B042-3CF952C74FE7}" dt="2022-06-07T17:44:07.722" v="721" actId="313"/>
          <ac:spMkLst>
            <pc:docMk/>
            <pc:sldMk cId="3254182675" sldId="258"/>
            <ac:spMk id="7" creationId="{4F62ADF5-BC8B-4EF4-B4E8-C355611EECFF}"/>
          </ac:spMkLst>
        </pc:spChg>
      </pc:sldChg>
      <pc:sldChg chg="modSp mod">
        <pc:chgData name="Alfred Asterjadhi" userId="39de57b9-85c0-4fd1-aaac-8ca2b6560ad0" providerId="ADAL" clId="{A0612C61-9E1C-4649-B042-3CF952C74FE7}" dt="2022-06-07T17:44:08.833" v="723" actId="313"/>
        <pc:sldMkLst>
          <pc:docMk/>
          <pc:sldMk cId="3136880362" sldId="260"/>
        </pc:sldMkLst>
        <pc:spChg chg="mod">
          <ac:chgData name="Alfred Asterjadhi" userId="39de57b9-85c0-4fd1-aaac-8ca2b6560ad0" providerId="ADAL" clId="{A0612C61-9E1C-4649-B042-3CF952C74FE7}" dt="2022-06-07T17:44:08.833" v="723" actId="313"/>
          <ac:spMkLst>
            <pc:docMk/>
            <pc:sldMk cId="3136880362" sldId="260"/>
            <ac:spMk id="7" creationId="{733EE7F5-4D25-4915-8021-FD9EE23E2C32}"/>
          </ac:spMkLst>
        </pc:spChg>
      </pc:sldChg>
      <pc:sldChg chg="modSp mod">
        <pc:chgData name="Alfred Asterjadhi" userId="39de57b9-85c0-4fd1-aaac-8ca2b6560ad0" providerId="ADAL" clId="{A0612C61-9E1C-4649-B042-3CF952C74FE7}" dt="2022-06-07T17:44:09.738" v="725" actId="313"/>
        <pc:sldMkLst>
          <pc:docMk/>
          <pc:sldMk cId="1676196551" sldId="261"/>
        </pc:sldMkLst>
        <pc:spChg chg="mod">
          <ac:chgData name="Alfred Asterjadhi" userId="39de57b9-85c0-4fd1-aaac-8ca2b6560ad0" providerId="ADAL" clId="{A0612C61-9E1C-4649-B042-3CF952C74FE7}" dt="2022-06-07T17:44:09.738" v="725" actId="313"/>
          <ac:spMkLst>
            <pc:docMk/>
            <pc:sldMk cId="1676196551" sldId="261"/>
            <ac:spMk id="7" creationId="{0A0F1EBF-63A8-4C75-8DB7-0D8CD44D0896}"/>
          </ac:spMkLst>
        </pc:spChg>
      </pc:sldChg>
      <pc:sldChg chg="modSp mod">
        <pc:chgData name="Alfred Asterjadhi" userId="39de57b9-85c0-4fd1-aaac-8ca2b6560ad0" providerId="ADAL" clId="{A0612C61-9E1C-4649-B042-3CF952C74FE7}" dt="2022-06-07T17:44:10.199" v="726" actId="313"/>
        <pc:sldMkLst>
          <pc:docMk/>
          <pc:sldMk cId="2927177891" sldId="263"/>
        </pc:sldMkLst>
        <pc:spChg chg="mod">
          <ac:chgData name="Alfred Asterjadhi" userId="39de57b9-85c0-4fd1-aaac-8ca2b6560ad0" providerId="ADAL" clId="{A0612C61-9E1C-4649-B042-3CF952C74FE7}" dt="2022-06-07T17:44:10.199" v="726" actId="313"/>
          <ac:spMkLst>
            <pc:docMk/>
            <pc:sldMk cId="2927177891" sldId="263"/>
            <ac:spMk id="9" creationId="{4BB4CFD1-21C6-467E-AB6E-3577A473F86D}"/>
          </ac:spMkLst>
        </pc:spChg>
      </pc:sldChg>
      <pc:sldChg chg="modSp mod">
        <pc:chgData name="Alfred Asterjadhi" userId="39de57b9-85c0-4fd1-aaac-8ca2b6560ad0" providerId="ADAL" clId="{A0612C61-9E1C-4649-B042-3CF952C74FE7}" dt="2022-06-07T17:44:10.607" v="727" actId="313"/>
        <pc:sldMkLst>
          <pc:docMk/>
          <pc:sldMk cId="4277600907" sldId="264"/>
        </pc:sldMkLst>
        <pc:spChg chg="mod">
          <ac:chgData name="Alfred Asterjadhi" userId="39de57b9-85c0-4fd1-aaac-8ca2b6560ad0" providerId="ADAL" clId="{A0612C61-9E1C-4649-B042-3CF952C74FE7}" dt="2022-06-07T17:44:10.607" v="727" actId="313"/>
          <ac:spMkLst>
            <pc:docMk/>
            <pc:sldMk cId="4277600907" sldId="264"/>
            <ac:spMk id="8" creationId="{B2C4C695-AFB3-4956-B721-DB0805BA0685}"/>
          </ac:spMkLst>
        </pc:spChg>
      </pc:sldChg>
      <pc:sldChg chg="modSp mod">
        <pc:chgData name="Alfred Asterjadhi" userId="39de57b9-85c0-4fd1-aaac-8ca2b6560ad0" providerId="ADAL" clId="{A0612C61-9E1C-4649-B042-3CF952C74FE7}" dt="2022-06-07T17:44:10.992" v="728" actId="313"/>
        <pc:sldMkLst>
          <pc:docMk/>
          <pc:sldMk cId="2436815634" sldId="265"/>
        </pc:sldMkLst>
        <pc:spChg chg="mod">
          <ac:chgData name="Alfred Asterjadhi" userId="39de57b9-85c0-4fd1-aaac-8ca2b6560ad0" providerId="ADAL" clId="{A0612C61-9E1C-4649-B042-3CF952C74FE7}" dt="2022-06-07T17:44:10.992" v="728" actId="313"/>
          <ac:spMkLst>
            <pc:docMk/>
            <pc:sldMk cId="2436815634" sldId="265"/>
            <ac:spMk id="9" creationId="{535943CE-0A57-43F4-9844-46B4091CBC16}"/>
          </ac:spMkLst>
        </pc:spChg>
      </pc:sldChg>
      <pc:sldChg chg="modSp mod">
        <pc:chgData name="Alfred Asterjadhi" userId="39de57b9-85c0-4fd1-aaac-8ca2b6560ad0" providerId="ADAL" clId="{A0612C61-9E1C-4649-B042-3CF952C74FE7}" dt="2022-06-07T17:44:11.399" v="729" actId="313"/>
        <pc:sldMkLst>
          <pc:docMk/>
          <pc:sldMk cId="2400177835" sldId="266"/>
        </pc:sldMkLst>
        <pc:spChg chg="mod">
          <ac:chgData name="Alfred Asterjadhi" userId="39de57b9-85c0-4fd1-aaac-8ca2b6560ad0" providerId="ADAL" clId="{A0612C61-9E1C-4649-B042-3CF952C74FE7}" dt="2022-06-07T17:44:11.399" v="729" actId="313"/>
          <ac:spMkLst>
            <pc:docMk/>
            <pc:sldMk cId="2400177835" sldId="266"/>
            <ac:spMk id="8" creationId="{C5505616-1CE2-43B4-878B-31634EEB6CA7}"/>
          </ac:spMkLst>
        </pc:spChg>
      </pc:sldChg>
      <pc:sldChg chg="modSp mod">
        <pc:chgData name="Alfred Asterjadhi" userId="39de57b9-85c0-4fd1-aaac-8ca2b6560ad0" providerId="ADAL" clId="{A0612C61-9E1C-4649-B042-3CF952C74FE7}" dt="2022-06-07T17:44:31.866" v="736" actId="313"/>
        <pc:sldMkLst>
          <pc:docMk/>
          <pc:sldMk cId="132832093" sldId="267"/>
        </pc:sldMkLst>
        <pc:spChg chg="mod">
          <ac:chgData name="Alfred Asterjadhi" userId="39de57b9-85c0-4fd1-aaac-8ca2b6560ad0" providerId="ADAL" clId="{A0612C61-9E1C-4649-B042-3CF952C74FE7}" dt="2022-06-07T17:44:28.050" v="735"/>
          <ac:spMkLst>
            <pc:docMk/>
            <pc:sldMk cId="132832093" sldId="267"/>
            <ac:spMk id="3" creationId="{00000000-0000-0000-0000-000000000000}"/>
          </ac:spMkLst>
        </pc:spChg>
        <pc:spChg chg="mod">
          <ac:chgData name="Alfred Asterjadhi" userId="39de57b9-85c0-4fd1-aaac-8ca2b6560ad0" providerId="ADAL" clId="{A0612C61-9E1C-4649-B042-3CF952C74FE7}" dt="2022-06-07T17:44:31.866" v="736" actId="313"/>
          <ac:spMkLst>
            <pc:docMk/>
            <pc:sldMk cId="132832093" sldId="267"/>
            <ac:spMk id="7" creationId="{C00CAC69-BF6D-4936-9CE0-D96F88ACD748}"/>
          </ac:spMkLst>
        </pc:spChg>
      </pc:sldChg>
      <pc:sldChg chg="modSp add mod ord">
        <pc:chgData name="Alfred Asterjadhi" userId="39de57b9-85c0-4fd1-aaac-8ca2b6560ad0" providerId="ADAL" clId="{A0612C61-9E1C-4649-B042-3CF952C74FE7}" dt="2022-06-07T17:53:00.168" v="836"/>
        <pc:sldMkLst>
          <pc:docMk/>
          <pc:sldMk cId="3976818858" sldId="269"/>
        </pc:sldMkLst>
        <pc:spChg chg="mod">
          <ac:chgData name="Alfred Asterjadhi" userId="39de57b9-85c0-4fd1-aaac-8ca2b6560ad0" providerId="ADAL" clId="{A0612C61-9E1C-4649-B042-3CF952C74FE7}" dt="2022-06-07T17:53:00.168" v="836"/>
          <ac:spMkLst>
            <pc:docMk/>
            <pc:sldMk cId="3976818858" sldId="269"/>
            <ac:spMk id="6" creationId="{00000000-0000-0000-0000-000000000000}"/>
          </ac:spMkLst>
        </pc:spChg>
        <pc:graphicFrameChg chg="mod modGraphic">
          <ac:chgData name="Alfred Asterjadhi" userId="39de57b9-85c0-4fd1-aaac-8ca2b6560ad0" providerId="ADAL" clId="{A0612C61-9E1C-4649-B042-3CF952C74FE7}" dt="2022-06-07T17:39:07.249" v="660" actId="20577"/>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A0612C61-9E1C-4649-B042-3CF952C74FE7}" dt="2022-06-07T17:44:11.711" v="730" actId="313"/>
        <pc:sldMkLst>
          <pc:docMk/>
          <pc:sldMk cId="3387863760" sldId="270"/>
        </pc:sldMkLst>
        <pc:spChg chg="mod">
          <ac:chgData name="Alfred Asterjadhi" userId="39de57b9-85c0-4fd1-aaac-8ca2b6560ad0" providerId="ADAL" clId="{A0612C61-9E1C-4649-B042-3CF952C74FE7}" dt="2022-06-07T17:44:11.711" v="730" actId="313"/>
          <ac:spMkLst>
            <pc:docMk/>
            <pc:sldMk cId="3387863760" sldId="270"/>
            <ac:spMk id="8" creationId="{B1C9D975-9B89-429E-A2AD-175C2CE0D83A}"/>
          </ac:spMkLst>
        </pc:spChg>
      </pc:sldChg>
      <pc:sldChg chg="modSp mod">
        <pc:chgData name="Alfred Asterjadhi" userId="39de57b9-85c0-4fd1-aaac-8ca2b6560ad0" providerId="ADAL" clId="{A0612C61-9E1C-4649-B042-3CF952C74FE7}" dt="2022-06-07T18:49:21.035" v="885" actId="20577"/>
        <pc:sldMkLst>
          <pc:docMk/>
          <pc:sldMk cId="2243228416" sldId="299"/>
        </pc:sldMkLst>
        <pc:spChg chg="mod">
          <ac:chgData name="Alfred Asterjadhi" userId="39de57b9-85c0-4fd1-aaac-8ca2b6560ad0" providerId="ADAL" clId="{A0612C61-9E1C-4649-B042-3CF952C74FE7}" dt="2022-06-07T16:18:32.475" v="372" actId="20577"/>
          <ac:spMkLst>
            <pc:docMk/>
            <pc:sldMk cId="2243228416" sldId="299"/>
            <ac:spMk id="2" creationId="{D98037EA-01CD-49B6-9BB5-232DD9A4DDC5}"/>
          </ac:spMkLst>
        </pc:spChg>
        <pc:spChg chg="mod">
          <ac:chgData name="Alfred Asterjadhi" userId="39de57b9-85c0-4fd1-aaac-8ca2b6560ad0" providerId="ADAL" clId="{A0612C61-9E1C-4649-B042-3CF952C74FE7}" dt="2022-06-07T18:49:21.035" v="885" actId="20577"/>
          <ac:spMkLst>
            <pc:docMk/>
            <pc:sldMk cId="2243228416" sldId="299"/>
            <ac:spMk id="3" creationId="{3857177C-4F12-41D1-AB93-6925069E5DB9}"/>
          </ac:spMkLst>
        </pc:spChg>
        <pc:spChg chg="mod">
          <ac:chgData name="Alfred Asterjadhi" userId="39de57b9-85c0-4fd1-aaac-8ca2b6560ad0" providerId="ADAL" clId="{A0612C61-9E1C-4649-B042-3CF952C74FE7}" dt="2022-06-07T17:44:35.073" v="737" actId="313"/>
          <ac:spMkLst>
            <pc:docMk/>
            <pc:sldMk cId="2243228416" sldId="299"/>
            <ac:spMk id="8" creationId="{ADA0A8BA-AA59-4AB6-9BD0-89E3B2E275F5}"/>
          </ac:spMkLst>
        </pc:spChg>
        <pc:spChg chg="mod">
          <ac:chgData name="Alfred Asterjadhi" userId="39de57b9-85c0-4fd1-aaac-8ca2b6560ad0" providerId="ADAL" clId="{A0612C61-9E1C-4649-B042-3CF952C74FE7}" dt="2022-06-07T18:09:11.690" v="852" actId="20577"/>
          <ac:spMkLst>
            <pc:docMk/>
            <pc:sldMk cId="2243228416" sldId="299"/>
            <ac:spMk id="17" creationId="{442A1050-6527-4B2E-A943-E125D6B48B52}"/>
          </ac:spMkLst>
        </pc:spChg>
      </pc:sldChg>
      <pc:sldChg chg="modSp mod">
        <pc:chgData name="Alfred Asterjadhi" userId="39de57b9-85c0-4fd1-aaac-8ca2b6560ad0" providerId="ADAL" clId="{A0612C61-9E1C-4649-B042-3CF952C74FE7}" dt="2022-06-07T17:44:44.577" v="753" actId="313"/>
        <pc:sldMkLst>
          <pc:docMk/>
          <pc:sldMk cId="1677969607" sldId="323"/>
        </pc:sldMkLst>
        <pc:spChg chg="mod">
          <ac:chgData name="Alfred Asterjadhi" userId="39de57b9-85c0-4fd1-aaac-8ca2b6560ad0" providerId="ADAL" clId="{A0612C61-9E1C-4649-B042-3CF952C74FE7}" dt="2022-06-07T17:44:44.577" v="753" actId="313"/>
          <ac:spMkLst>
            <pc:docMk/>
            <pc:sldMk cId="1677969607" sldId="323"/>
            <ac:spMk id="7" creationId="{247ADCDE-7164-400D-8B27-4BAED4FE7810}"/>
          </ac:spMkLst>
        </pc:spChg>
      </pc:sldChg>
      <pc:sldChg chg="modSp mod">
        <pc:chgData name="Alfred Asterjadhi" userId="39de57b9-85c0-4fd1-aaac-8ca2b6560ad0" providerId="ADAL" clId="{A0612C61-9E1C-4649-B042-3CF952C74FE7}" dt="2022-06-07T17:44:09.306" v="724" actId="313"/>
        <pc:sldMkLst>
          <pc:docMk/>
          <pc:sldMk cId="1908471061" sldId="328"/>
        </pc:sldMkLst>
        <pc:spChg chg="mod">
          <ac:chgData name="Alfred Asterjadhi" userId="39de57b9-85c0-4fd1-aaac-8ca2b6560ad0" providerId="ADAL" clId="{A0612C61-9E1C-4649-B042-3CF952C74FE7}" dt="2022-06-06T23:23:48.653" v="60" actId="20577"/>
          <ac:spMkLst>
            <pc:docMk/>
            <pc:sldMk cId="1908471061" sldId="328"/>
            <ac:spMk id="3" creationId="{3EF9BE80-D462-4B64-8448-3B553445EDCF}"/>
          </ac:spMkLst>
        </pc:spChg>
        <pc:spChg chg="mod">
          <ac:chgData name="Alfred Asterjadhi" userId="39de57b9-85c0-4fd1-aaac-8ca2b6560ad0" providerId="ADAL" clId="{A0612C61-9E1C-4649-B042-3CF952C74FE7}" dt="2022-06-07T17:44:09.306" v="724" actId="313"/>
          <ac:spMkLst>
            <pc:docMk/>
            <pc:sldMk cId="1908471061" sldId="328"/>
            <ac:spMk id="6" creationId="{FCA6EDD1-4720-45B9-8B18-08C7AF47C492}"/>
          </ac:spMkLst>
        </pc:spChg>
      </pc:sldChg>
      <pc:sldChg chg="modSp mod">
        <pc:chgData name="Alfred Asterjadhi" userId="39de57b9-85c0-4fd1-aaac-8ca2b6560ad0" providerId="ADAL" clId="{A0612C61-9E1C-4649-B042-3CF952C74FE7}" dt="2022-06-07T17:44:12.007" v="731" actId="313"/>
        <pc:sldMkLst>
          <pc:docMk/>
          <pc:sldMk cId="15571502" sldId="330"/>
        </pc:sldMkLst>
        <pc:spChg chg="mod">
          <ac:chgData name="Alfred Asterjadhi" userId="39de57b9-85c0-4fd1-aaac-8ca2b6560ad0" providerId="ADAL" clId="{A0612C61-9E1C-4649-B042-3CF952C74FE7}" dt="2022-06-07T17:44:12.007" v="731" actId="313"/>
          <ac:spMkLst>
            <pc:docMk/>
            <pc:sldMk cId="15571502" sldId="330"/>
            <ac:spMk id="6" creationId="{5C48BDE3-7807-417F-A4F1-5356D38590CA}"/>
          </ac:spMkLst>
        </pc:spChg>
      </pc:sldChg>
      <pc:sldChg chg="modSp mod">
        <pc:chgData name="Alfred Asterjadhi" userId="39de57b9-85c0-4fd1-aaac-8ca2b6560ad0" providerId="ADAL" clId="{A0612C61-9E1C-4649-B042-3CF952C74FE7}" dt="2022-06-07T17:44:12.295" v="732" actId="313"/>
        <pc:sldMkLst>
          <pc:docMk/>
          <pc:sldMk cId="3200711991" sldId="331"/>
        </pc:sldMkLst>
        <pc:spChg chg="mod">
          <ac:chgData name="Alfred Asterjadhi" userId="39de57b9-85c0-4fd1-aaac-8ca2b6560ad0" providerId="ADAL" clId="{A0612C61-9E1C-4649-B042-3CF952C74FE7}" dt="2022-06-07T17:44:12.295" v="732" actId="313"/>
          <ac:spMkLst>
            <pc:docMk/>
            <pc:sldMk cId="3200711991" sldId="331"/>
            <ac:spMk id="6" creationId="{C3BF5992-FFFD-4B64-900D-0590BA3C03CE}"/>
          </ac:spMkLst>
        </pc:spChg>
      </pc:sldChg>
      <pc:sldChg chg="modSp mod">
        <pc:chgData name="Alfred Asterjadhi" userId="39de57b9-85c0-4fd1-aaac-8ca2b6560ad0" providerId="ADAL" clId="{A0612C61-9E1C-4649-B042-3CF952C74FE7}" dt="2022-06-07T17:44:12.569" v="733" actId="313"/>
        <pc:sldMkLst>
          <pc:docMk/>
          <pc:sldMk cId="2409609221" sldId="332"/>
        </pc:sldMkLst>
        <pc:spChg chg="mod">
          <ac:chgData name="Alfred Asterjadhi" userId="39de57b9-85c0-4fd1-aaac-8ca2b6560ad0" providerId="ADAL" clId="{A0612C61-9E1C-4649-B042-3CF952C74FE7}" dt="2022-06-07T17:44:12.569" v="733" actId="313"/>
          <ac:spMkLst>
            <pc:docMk/>
            <pc:sldMk cId="2409609221" sldId="332"/>
            <ac:spMk id="6" creationId="{2B4D6F20-084B-4EE9-AD6D-290838010348}"/>
          </ac:spMkLst>
        </pc:spChg>
      </pc:sldChg>
      <pc:sldChg chg="modSp mod">
        <pc:chgData name="Alfred Asterjadhi" userId="39de57b9-85c0-4fd1-aaac-8ca2b6560ad0" providerId="ADAL" clId="{A0612C61-9E1C-4649-B042-3CF952C74FE7}" dt="2022-06-07T17:44:06.930" v="720" actId="313"/>
        <pc:sldMkLst>
          <pc:docMk/>
          <pc:sldMk cId="3843208451" sldId="333"/>
        </pc:sldMkLst>
        <pc:spChg chg="mod">
          <ac:chgData name="Alfred Asterjadhi" userId="39de57b9-85c0-4fd1-aaac-8ca2b6560ad0" providerId="ADAL" clId="{A0612C61-9E1C-4649-B042-3CF952C74FE7}" dt="2022-06-06T23:22:47.743" v="50" actId="15"/>
          <ac:spMkLst>
            <pc:docMk/>
            <pc:sldMk cId="3843208451" sldId="333"/>
            <ac:spMk id="3" creationId="{918D7AE7-F661-4AD4-9210-88B6E5699ED9}"/>
          </ac:spMkLst>
        </pc:spChg>
        <pc:spChg chg="mod">
          <ac:chgData name="Alfred Asterjadhi" userId="39de57b9-85c0-4fd1-aaac-8ca2b6560ad0" providerId="ADAL" clId="{A0612C61-9E1C-4649-B042-3CF952C74FE7}" dt="2022-06-07T17:44:06.930" v="720" actId="313"/>
          <ac:spMkLst>
            <pc:docMk/>
            <pc:sldMk cId="3843208451" sldId="333"/>
            <ac:spMk id="6" creationId="{A8221584-6364-48AC-B1C3-833137C81726}"/>
          </ac:spMkLst>
        </pc:spChg>
      </pc:sldChg>
      <pc:sldChg chg="addSp delSp modSp mod">
        <pc:chgData name="Alfred Asterjadhi" userId="39de57b9-85c0-4fd1-aaac-8ca2b6560ad0" providerId="ADAL" clId="{A0612C61-9E1C-4649-B042-3CF952C74FE7}" dt="2022-06-07T17:44:36.010" v="738" actId="313"/>
        <pc:sldMkLst>
          <pc:docMk/>
          <pc:sldMk cId="1706072776" sldId="334"/>
        </pc:sldMkLst>
        <pc:spChg chg="mod">
          <ac:chgData name="Alfred Asterjadhi" userId="39de57b9-85c0-4fd1-aaac-8ca2b6560ad0" providerId="ADAL" clId="{A0612C61-9E1C-4649-B042-3CF952C74FE7}" dt="2022-06-07T16:35:41.165" v="501"/>
          <ac:spMkLst>
            <pc:docMk/>
            <pc:sldMk cId="1706072776" sldId="334"/>
            <ac:spMk id="2" creationId="{B6840888-B1D3-4EE4-984D-AE2D4FD8C6BF}"/>
          </ac:spMkLst>
        </pc:spChg>
        <pc:spChg chg="mod">
          <ac:chgData name="Alfred Asterjadhi" userId="39de57b9-85c0-4fd1-aaac-8ca2b6560ad0" providerId="ADAL" clId="{A0612C61-9E1C-4649-B042-3CF952C74FE7}" dt="2022-06-07T16:35:54.702" v="503" actId="404"/>
          <ac:spMkLst>
            <pc:docMk/>
            <pc:sldMk cId="1706072776" sldId="334"/>
            <ac:spMk id="3" creationId="{977FA593-1C2D-4B4C-B4B8-9841BC70A2D7}"/>
          </ac:spMkLst>
        </pc:spChg>
        <pc:spChg chg="mod">
          <ac:chgData name="Alfred Asterjadhi" userId="39de57b9-85c0-4fd1-aaac-8ca2b6560ad0" providerId="ADAL" clId="{A0612C61-9E1C-4649-B042-3CF952C74FE7}" dt="2022-06-07T16:35:41.165" v="501"/>
          <ac:spMkLst>
            <pc:docMk/>
            <pc:sldMk cId="1706072776" sldId="334"/>
            <ac:spMk id="4" creationId="{120F5531-12A4-4937-837E-77C8177D1657}"/>
          </ac:spMkLst>
        </pc:spChg>
        <pc:spChg chg="mod">
          <ac:chgData name="Alfred Asterjadhi" userId="39de57b9-85c0-4fd1-aaac-8ca2b6560ad0" providerId="ADAL" clId="{A0612C61-9E1C-4649-B042-3CF952C74FE7}" dt="2022-06-07T16:35:41.165" v="501"/>
          <ac:spMkLst>
            <pc:docMk/>
            <pc:sldMk cId="1706072776" sldId="334"/>
            <ac:spMk id="5" creationId="{8732DF6A-3B95-493A-A16E-CD0B46282EC8}"/>
          </ac:spMkLst>
        </pc:spChg>
        <pc:spChg chg="mod">
          <ac:chgData name="Alfred Asterjadhi" userId="39de57b9-85c0-4fd1-aaac-8ca2b6560ad0" providerId="ADAL" clId="{A0612C61-9E1C-4649-B042-3CF952C74FE7}" dt="2022-06-07T17:44:36.010" v="738" actId="313"/>
          <ac:spMkLst>
            <pc:docMk/>
            <pc:sldMk cId="1706072776" sldId="334"/>
            <ac:spMk id="6" creationId="{BB0A0FD2-1910-45A5-B2D0-6B427FDC767A}"/>
          </ac:spMkLst>
        </pc:spChg>
        <pc:spChg chg="add del mod">
          <ac:chgData name="Alfred Asterjadhi" userId="39de57b9-85c0-4fd1-aaac-8ca2b6560ad0" providerId="ADAL" clId="{A0612C61-9E1C-4649-B042-3CF952C74FE7}" dt="2022-06-07T16:35:41.165" v="501"/>
          <ac:spMkLst>
            <pc:docMk/>
            <pc:sldMk cId="1706072776" sldId="334"/>
            <ac:spMk id="7" creationId="{7072EF4E-3493-4716-A123-18E2771F87B7}"/>
          </ac:spMkLst>
        </pc:spChg>
        <pc:spChg chg="add del mod">
          <ac:chgData name="Alfred Asterjadhi" userId="39de57b9-85c0-4fd1-aaac-8ca2b6560ad0" providerId="ADAL" clId="{A0612C61-9E1C-4649-B042-3CF952C74FE7}" dt="2022-06-07T16:35:41.165" v="501"/>
          <ac:spMkLst>
            <pc:docMk/>
            <pc:sldMk cId="1706072776" sldId="334"/>
            <ac:spMk id="8" creationId="{D135DA8D-4387-40CD-B2A1-08D2BA2A2B9C}"/>
          </ac:spMkLst>
        </pc:spChg>
        <pc:spChg chg="add del mod">
          <ac:chgData name="Alfred Asterjadhi" userId="39de57b9-85c0-4fd1-aaac-8ca2b6560ad0" providerId="ADAL" clId="{A0612C61-9E1C-4649-B042-3CF952C74FE7}" dt="2022-06-07T16:35:41.165" v="501"/>
          <ac:spMkLst>
            <pc:docMk/>
            <pc:sldMk cId="1706072776" sldId="334"/>
            <ac:spMk id="9" creationId="{D3D2782D-1ABC-4F70-AFAC-E052501D0F2C}"/>
          </ac:spMkLst>
        </pc:spChg>
        <pc:spChg chg="add del mod">
          <ac:chgData name="Alfred Asterjadhi" userId="39de57b9-85c0-4fd1-aaac-8ca2b6560ad0" providerId="ADAL" clId="{A0612C61-9E1C-4649-B042-3CF952C74FE7}" dt="2022-06-07T16:35:41.165" v="501"/>
          <ac:spMkLst>
            <pc:docMk/>
            <pc:sldMk cId="1706072776" sldId="334"/>
            <ac:spMk id="10" creationId="{B9A0808B-9DEB-4FCB-A43D-4513F0EBD25D}"/>
          </ac:spMkLst>
        </pc:spChg>
        <pc:spChg chg="add del mod">
          <ac:chgData name="Alfred Asterjadhi" userId="39de57b9-85c0-4fd1-aaac-8ca2b6560ad0" providerId="ADAL" clId="{A0612C61-9E1C-4649-B042-3CF952C74FE7}" dt="2022-06-07T16:35:41.165" v="501"/>
          <ac:spMkLst>
            <pc:docMk/>
            <pc:sldMk cId="1706072776" sldId="334"/>
            <ac:spMk id="11" creationId="{4455AA78-F2F4-4E32-A1E1-2B731AAEF0D7}"/>
          </ac:spMkLst>
        </pc:spChg>
      </pc:sldChg>
      <pc:sldChg chg="addSp delSp modSp mod">
        <pc:chgData name="Alfred Asterjadhi" userId="39de57b9-85c0-4fd1-aaac-8ca2b6560ad0" providerId="ADAL" clId="{A0612C61-9E1C-4649-B042-3CF952C74FE7}" dt="2022-06-07T17:44:36.631" v="739" actId="313"/>
        <pc:sldMkLst>
          <pc:docMk/>
          <pc:sldMk cId="2327388640" sldId="335"/>
        </pc:sldMkLst>
        <pc:spChg chg="mod">
          <ac:chgData name="Alfred Asterjadhi" userId="39de57b9-85c0-4fd1-aaac-8ca2b6560ad0" providerId="ADAL" clId="{A0612C61-9E1C-4649-B042-3CF952C74FE7}" dt="2022-06-07T16:34:44.027" v="497"/>
          <ac:spMkLst>
            <pc:docMk/>
            <pc:sldMk cId="2327388640" sldId="335"/>
            <ac:spMk id="2" creationId="{4B5F0D0E-8BB7-48AB-9160-728B8B3399A2}"/>
          </ac:spMkLst>
        </pc:spChg>
        <pc:spChg chg="mod">
          <ac:chgData name="Alfred Asterjadhi" userId="39de57b9-85c0-4fd1-aaac-8ca2b6560ad0" providerId="ADAL" clId="{A0612C61-9E1C-4649-B042-3CF952C74FE7}" dt="2022-06-07T16:34:50.064" v="500" actId="404"/>
          <ac:spMkLst>
            <pc:docMk/>
            <pc:sldMk cId="2327388640" sldId="335"/>
            <ac:spMk id="3" creationId="{DFB0BA47-D7B6-4F95-932E-A7AA615BC440}"/>
          </ac:spMkLst>
        </pc:spChg>
        <pc:spChg chg="mod">
          <ac:chgData name="Alfred Asterjadhi" userId="39de57b9-85c0-4fd1-aaac-8ca2b6560ad0" providerId="ADAL" clId="{A0612C61-9E1C-4649-B042-3CF952C74FE7}" dt="2022-06-07T16:34:44.027" v="497"/>
          <ac:spMkLst>
            <pc:docMk/>
            <pc:sldMk cId="2327388640" sldId="335"/>
            <ac:spMk id="4" creationId="{3462A639-621C-43E6-83A1-F4DCCA0E626D}"/>
          </ac:spMkLst>
        </pc:spChg>
        <pc:spChg chg="mod">
          <ac:chgData name="Alfred Asterjadhi" userId="39de57b9-85c0-4fd1-aaac-8ca2b6560ad0" providerId="ADAL" clId="{A0612C61-9E1C-4649-B042-3CF952C74FE7}" dt="2022-06-07T16:34:44.027" v="497"/>
          <ac:spMkLst>
            <pc:docMk/>
            <pc:sldMk cId="2327388640" sldId="335"/>
            <ac:spMk id="5" creationId="{344A3812-25A7-493E-9C1F-5DE586377D4F}"/>
          </ac:spMkLst>
        </pc:spChg>
        <pc:spChg chg="mod">
          <ac:chgData name="Alfred Asterjadhi" userId="39de57b9-85c0-4fd1-aaac-8ca2b6560ad0" providerId="ADAL" clId="{A0612C61-9E1C-4649-B042-3CF952C74FE7}" dt="2022-06-07T17:44:36.631" v="739" actId="313"/>
          <ac:spMkLst>
            <pc:docMk/>
            <pc:sldMk cId="2327388640" sldId="335"/>
            <ac:spMk id="6" creationId="{974B2026-97FB-40D2-8F22-7E6D319B4EA2}"/>
          </ac:spMkLst>
        </pc:spChg>
        <pc:spChg chg="add del mod">
          <ac:chgData name="Alfred Asterjadhi" userId="39de57b9-85c0-4fd1-aaac-8ca2b6560ad0" providerId="ADAL" clId="{A0612C61-9E1C-4649-B042-3CF952C74FE7}" dt="2022-06-07T16:34:44.027" v="497"/>
          <ac:spMkLst>
            <pc:docMk/>
            <pc:sldMk cId="2327388640" sldId="335"/>
            <ac:spMk id="7" creationId="{55CEFF51-3E99-43F1-9AA1-84F4F3F81C63}"/>
          </ac:spMkLst>
        </pc:spChg>
        <pc:spChg chg="add del mod">
          <ac:chgData name="Alfred Asterjadhi" userId="39de57b9-85c0-4fd1-aaac-8ca2b6560ad0" providerId="ADAL" clId="{A0612C61-9E1C-4649-B042-3CF952C74FE7}" dt="2022-06-07T16:34:44.027" v="497"/>
          <ac:spMkLst>
            <pc:docMk/>
            <pc:sldMk cId="2327388640" sldId="335"/>
            <ac:spMk id="8" creationId="{D649838E-9EF4-44F6-800B-7981BB82FB0A}"/>
          </ac:spMkLst>
        </pc:spChg>
        <pc:spChg chg="add del mod">
          <ac:chgData name="Alfred Asterjadhi" userId="39de57b9-85c0-4fd1-aaac-8ca2b6560ad0" providerId="ADAL" clId="{A0612C61-9E1C-4649-B042-3CF952C74FE7}" dt="2022-06-07T16:34:44.027" v="497"/>
          <ac:spMkLst>
            <pc:docMk/>
            <pc:sldMk cId="2327388640" sldId="335"/>
            <ac:spMk id="9" creationId="{7C1A8449-8541-46AC-B6CB-166782DB70D6}"/>
          </ac:spMkLst>
        </pc:spChg>
        <pc:spChg chg="add del mod">
          <ac:chgData name="Alfred Asterjadhi" userId="39de57b9-85c0-4fd1-aaac-8ca2b6560ad0" providerId="ADAL" clId="{A0612C61-9E1C-4649-B042-3CF952C74FE7}" dt="2022-06-07T16:34:44.027" v="497"/>
          <ac:spMkLst>
            <pc:docMk/>
            <pc:sldMk cId="2327388640" sldId="335"/>
            <ac:spMk id="10" creationId="{87C4E22F-9CFC-46BB-A490-03D54DDE905D}"/>
          </ac:spMkLst>
        </pc:spChg>
        <pc:spChg chg="add del mod">
          <ac:chgData name="Alfred Asterjadhi" userId="39de57b9-85c0-4fd1-aaac-8ca2b6560ad0" providerId="ADAL" clId="{A0612C61-9E1C-4649-B042-3CF952C74FE7}" dt="2022-06-07T16:34:44.027" v="497"/>
          <ac:spMkLst>
            <pc:docMk/>
            <pc:sldMk cId="2327388640" sldId="335"/>
            <ac:spMk id="11" creationId="{96A3BAFC-EECF-41B5-BC51-184276EB2D2D}"/>
          </ac:spMkLst>
        </pc:spChg>
      </pc:sldChg>
      <pc:sldChg chg="modSp del mod">
        <pc:chgData name="Alfred Asterjadhi" userId="39de57b9-85c0-4fd1-aaac-8ca2b6560ad0" providerId="ADAL" clId="{A0612C61-9E1C-4649-B042-3CF952C74FE7}" dt="2022-06-07T16:32:35.500" v="468" actId="47"/>
        <pc:sldMkLst>
          <pc:docMk/>
          <pc:sldMk cId="3857707522" sldId="336"/>
        </pc:sldMkLst>
        <pc:spChg chg="mod">
          <ac:chgData name="Alfred Asterjadhi" userId="39de57b9-85c0-4fd1-aaac-8ca2b6560ad0" providerId="ADAL" clId="{A0612C61-9E1C-4649-B042-3CF952C74FE7}" dt="2022-06-07T16:32:24.111" v="467" actId="20577"/>
          <ac:spMkLst>
            <pc:docMk/>
            <pc:sldMk cId="3857707522" sldId="336"/>
            <ac:spMk id="3" creationId="{5F2B61AD-90EC-4D19-B28B-7FC2B47F9A7B}"/>
          </ac:spMkLst>
        </pc:spChg>
      </pc:sldChg>
      <pc:sldChg chg="del">
        <pc:chgData name="Alfred Asterjadhi" userId="39de57b9-85c0-4fd1-aaac-8ca2b6560ad0" providerId="ADAL" clId="{A0612C61-9E1C-4649-B042-3CF952C74FE7}" dt="2022-06-07T16:32:41.357" v="471" actId="47"/>
        <pc:sldMkLst>
          <pc:docMk/>
          <pc:sldMk cId="1452931425" sldId="338"/>
        </pc:sldMkLst>
      </pc:sldChg>
      <pc:sldChg chg="modSp mod">
        <pc:chgData name="Alfred Asterjadhi" userId="39de57b9-85c0-4fd1-aaac-8ca2b6560ad0" providerId="ADAL" clId="{A0612C61-9E1C-4649-B042-3CF952C74FE7}" dt="2022-06-07T17:44:08.296" v="722" actId="313"/>
        <pc:sldMkLst>
          <pc:docMk/>
          <pc:sldMk cId="3977221359" sldId="340"/>
        </pc:sldMkLst>
        <pc:spChg chg="mod">
          <ac:chgData name="Alfred Asterjadhi" userId="39de57b9-85c0-4fd1-aaac-8ca2b6560ad0" providerId="ADAL" clId="{A0612C61-9E1C-4649-B042-3CF952C74FE7}" dt="2022-06-07T17:44:08.296" v="722" actId="313"/>
          <ac:spMkLst>
            <pc:docMk/>
            <pc:sldMk cId="3977221359" sldId="340"/>
            <ac:spMk id="6" creationId="{BC264D22-EE96-4B0F-90AA-B4358FF19246}"/>
          </ac:spMkLst>
        </pc:spChg>
      </pc:sldChg>
      <pc:sldChg chg="del">
        <pc:chgData name="Alfred Asterjadhi" userId="39de57b9-85c0-4fd1-aaac-8ca2b6560ad0" providerId="ADAL" clId="{A0612C61-9E1C-4649-B042-3CF952C74FE7}" dt="2022-06-07T16:32:45.663" v="474" actId="47"/>
        <pc:sldMkLst>
          <pc:docMk/>
          <pc:sldMk cId="10406335" sldId="341"/>
        </pc:sldMkLst>
      </pc:sldChg>
      <pc:sldChg chg="del">
        <pc:chgData name="Alfred Asterjadhi" userId="39de57b9-85c0-4fd1-aaac-8ca2b6560ad0" providerId="ADAL" clId="{A0612C61-9E1C-4649-B042-3CF952C74FE7}" dt="2022-06-07T16:32:37.958" v="469" actId="47"/>
        <pc:sldMkLst>
          <pc:docMk/>
          <pc:sldMk cId="4156835973" sldId="342"/>
        </pc:sldMkLst>
      </pc:sldChg>
      <pc:sldChg chg="del">
        <pc:chgData name="Alfred Asterjadhi" userId="39de57b9-85c0-4fd1-aaac-8ca2b6560ad0" providerId="ADAL" clId="{A0612C61-9E1C-4649-B042-3CF952C74FE7}" dt="2022-06-07T16:32:40.119" v="470" actId="47"/>
        <pc:sldMkLst>
          <pc:docMk/>
          <pc:sldMk cId="3688839590" sldId="343"/>
        </pc:sldMkLst>
      </pc:sldChg>
      <pc:sldChg chg="del">
        <pc:chgData name="Alfred Asterjadhi" userId="39de57b9-85c0-4fd1-aaac-8ca2b6560ad0" providerId="ADAL" clId="{A0612C61-9E1C-4649-B042-3CF952C74FE7}" dt="2022-06-07T16:32:42.571" v="472" actId="47"/>
        <pc:sldMkLst>
          <pc:docMk/>
          <pc:sldMk cId="2685357060" sldId="344"/>
        </pc:sldMkLst>
      </pc:sldChg>
      <pc:sldChg chg="del">
        <pc:chgData name="Alfred Asterjadhi" userId="39de57b9-85c0-4fd1-aaac-8ca2b6560ad0" providerId="ADAL" clId="{A0612C61-9E1C-4649-B042-3CF952C74FE7}" dt="2022-06-07T16:32:43.484" v="473" actId="47"/>
        <pc:sldMkLst>
          <pc:docMk/>
          <pc:sldMk cId="3061888515" sldId="345"/>
        </pc:sldMkLst>
      </pc:sldChg>
      <pc:sldChg chg="addSp delSp modSp mod">
        <pc:chgData name="Alfred Asterjadhi" userId="39de57b9-85c0-4fd1-aaac-8ca2b6560ad0" providerId="ADAL" clId="{A0612C61-9E1C-4649-B042-3CF952C74FE7}" dt="2022-06-07T18:50:06.673" v="916" actId="20577"/>
        <pc:sldMkLst>
          <pc:docMk/>
          <pc:sldMk cId="1766754893" sldId="346"/>
        </pc:sldMkLst>
        <pc:spChg chg="mod">
          <ac:chgData name="Alfred Asterjadhi" userId="39de57b9-85c0-4fd1-aaac-8ca2b6560ad0" providerId="ADAL" clId="{A0612C61-9E1C-4649-B042-3CF952C74FE7}" dt="2022-06-07T16:38:25.513" v="520" actId="20577"/>
          <ac:spMkLst>
            <pc:docMk/>
            <pc:sldMk cId="1766754893" sldId="346"/>
            <ac:spMk id="2" creationId="{4B5F0D0E-8BB7-48AB-9160-728B8B3399A2}"/>
          </ac:spMkLst>
        </pc:spChg>
        <pc:spChg chg="mod">
          <ac:chgData name="Alfred Asterjadhi" userId="39de57b9-85c0-4fd1-aaac-8ca2b6560ad0" providerId="ADAL" clId="{A0612C61-9E1C-4649-B042-3CF952C74FE7}" dt="2022-06-07T18:50:06.673" v="916" actId="20577"/>
          <ac:spMkLst>
            <pc:docMk/>
            <pc:sldMk cId="1766754893" sldId="346"/>
            <ac:spMk id="3" creationId="{DFB0BA47-D7B6-4F95-932E-A7AA615BC440}"/>
          </ac:spMkLst>
        </pc:spChg>
        <pc:spChg chg="mod">
          <ac:chgData name="Alfred Asterjadhi" userId="39de57b9-85c0-4fd1-aaac-8ca2b6560ad0" providerId="ADAL" clId="{A0612C61-9E1C-4649-B042-3CF952C74FE7}" dt="2022-06-07T16:37:00.246" v="510"/>
          <ac:spMkLst>
            <pc:docMk/>
            <pc:sldMk cId="1766754893" sldId="346"/>
            <ac:spMk id="4" creationId="{3462A639-621C-43E6-83A1-F4DCCA0E626D}"/>
          </ac:spMkLst>
        </pc:spChg>
        <pc:spChg chg="mod">
          <ac:chgData name="Alfred Asterjadhi" userId="39de57b9-85c0-4fd1-aaac-8ca2b6560ad0" providerId="ADAL" clId="{A0612C61-9E1C-4649-B042-3CF952C74FE7}" dt="2022-06-07T16:37:00.246" v="510"/>
          <ac:spMkLst>
            <pc:docMk/>
            <pc:sldMk cId="1766754893" sldId="346"/>
            <ac:spMk id="5" creationId="{344A3812-25A7-493E-9C1F-5DE586377D4F}"/>
          </ac:spMkLst>
        </pc:spChg>
        <pc:spChg chg="mod">
          <ac:chgData name="Alfred Asterjadhi" userId="39de57b9-85c0-4fd1-aaac-8ca2b6560ad0" providerId="ADAL" clId="{A0612C61-9E1C-4649-B042-3CF952C74FE7}" dt="2022-06-07T17:44:37.168" v="740" actId="313"/>
          <ac:spMkLst>
            <pc:docMk/>
            <pc:sldMk cId="1766754893" sldId="346"/>
            <ac:spMk id="6" creationId="{974B2026-97FB-40D2-8F22-7E6D319B4EA2}"/>
          </ac:spMkLst>
        </pc:spChg>
        <pc:spChg chg="add del mod">
          <ac:chgData name="Alfred Asterjadhi" userId="39de57b9-85c0-4fd1-aaac-8ca2b6560ad0" providerId="ADAL" clId="{A0612C61-9E1C-4649-B042-3CF952C74FE7}" dt="2022-06-07T16:37:00.246" v="510"/>
          <ac:spMkLst>
            <pc:docMk/>
            <pc:sldMk cId="1766754893" sldId="346"/>
            <ac:spMk id="7" creationId="{2B6206E2-980E-4EB3-B0AB-42B950619625}"/>
          </ac:spMkLst>
        </pc:spChg>
        <pc:spChg chg="add del mod">
          <ac:chgData name="Alfred Asterjadhi" userId="39de57b9-85c0-4fd1-aaac-8ca2b6560ad0" providerId="ADAL" clId="{A0612C61-9E1C-4649-B042-3CF952C74FE7}" dt="2022-06-07T16:37:00.246" v="510"/>
          <ac:spMkLst>
            <pc:docMk/>
            <pc:sldMk cId="1766754893" sldId="346"/>
            <ac:spMk id="8" creationId="{6C4A9A2D-F84D-47E7-8470-E963CD145CE0}"/>
          </ac:spMkLst>
        </pc:spChg>
        <pc:spChg chg="add del mod">
          <ac:chgData name="Alfred Asterjadhi" userId="39de57b9-85c0-4fd1-aaac-8ca2b6560ad0" providerId="ADAL" clId="{A0612C61-9E1C-4649-B042-3CF952C74FE7}" dt="2022-06-07T16:37:00.246" v="510"/>
          <ac:spMkLst>
            <pc:docMk/>
            <pc:sldMk cId="1766754893" sldId="346"/>
            <ac:spMk id="9" creationId="{5876D596-323C-46D3-B844-EAE8C4C1614D}"/>
          </ac:spMkLst>
        </pc:spChg>
        <pc:spChg chg="add del mod">
          <ac:chgData name="Alfred Asterjadhi" userId="39de57b9-85c0-4fd1-aaac-8ca2b6560ad0" providerId="ADAL" clId="{A0612C61-9E1C-4649-B042-3CF952C74FE7}" dt="2022-06-07T16:37:00.246" v="510"/>
          <ac:spMkLst>
            <pc:docMk/>
            <pc:sldMk cId="1766754893" sldId="346"/>
            <ac:spMk id="10" creationId="{DE019999-82E8-403C-80B1-C08518AEE9EF}"/>
          </ac:spMkLst>
        </pc:spChg>
        <pc:spChg chg="add del mod">
          <ac:chgData name="Alfred Asterjadhi" userId="39de57b9-85c0-4fd1-aaac-8ca2b6560ad0" providerId="ADAL" clId="{A0612C61-9E1C-4649-B042-3CF952C74FE7}" dt="2022-06-07T16:37:00.246" v="510"/>
          <ac:spMkLst>
            <pc:docMk/>
            <pc:sldMk cId="1766754893" sldId="346"/>
            <ac:spMk id="11" creationId="{FB125090-063B-481A-951D-E9CB969B39C2}"/>
          </ac:spMkLst>
        </pc:spChg>
      </pc:sldChg>
      <pc:sldChg chg="modSp add mod">
        <pc:chgData name="Alfred Asterjadhi" userId="39de57b9-85c0-4fd1-aaac-8ca2b6560ad0" providerId="ADAL" clId="{A0612C61-9E1C-4649-B042-3CF952C74FE7}" dt="2022-06-07T17:52:54.667" v="835" actId="20577"/>
        <pc:sldMkLst>
          <pc:docMk/>
          <pc:sldMk cId="4012074164" sldId="347"/>
        </pc:sldMkLst>
        <pc:spChg chg="mod">
          <ac:chgData name="Alfred Asterjadhi" userId="39de57b9-85c0-4fd1-aaac-8ca2b6560ad0" providerId="ADAL" clId="{A0612C61-9E1C-4649-B042-3CF952C74FE7}" dt="2022-06-07T17:52:54.667" v="835" actId="20577"/>
          <ac:spMkLst>
            <pc:docMk/>
            <pc:sldMk cId="4012074164" sldId="347"/>
            <ac:spMk id="3" creationId="{D20906E0-F900-4991-83B1-675F5B67FA2D}"/>
          </ac:spMkLst>
        </pc:spChg>
        <pc:graphicFrameChg chg="mod modGraphic">
          <ac:chgData name="Alfred Asterjadhi" userId="39de57b9-85c0-4fd1-aaac-8ca2b6560ad0" providerId="ADAL" clId="{A0612C61-9E1C-4649-B042-3CF952C74FE7}" dt="2022-06-07T17:43:28.103" v="709" actId="1076"/>
          <ac:graphicFrameMkLst>
            <pc:docMk/>
            <pc:sldMk cId="4012074164" sldId="347"/>
            <ac:graphicFrameMk id="6" creationId="{5094FBC8-BB74-47F3-965D-16BC678F4D1D}"/>
          </ac:graphicFrameMkLst>
        </pc:graphicFrameChg>
      </pc:sldChg>
      <pc:sldChg chg="modSp add mod">
        <pc:chgData name="Alfred Asterjadhi" userId="39de57b9-85c0-4fd1-aaac-8ca2b6560ad0" providerId="ADAL" clId="{A0612C61-9E1C-4649-B042-3CF952C74FE7}" dt="2022-06-07T17:44:37.642" v="741" actId="313"/>
        <pc:sldMkLst>
          <pc:docMk/>
          <pc:sldMk cId="2050222825" sldId="348"/>
        </pc:sldMkLst>
        <pc:spChg chg="mod">
          <ac:chgData name="Alfred Asterjadhi" userId="39de57b9-85c0-4fd1-aaac-8ca2b6560ad0" providerId="ADAL" clId="{A0612C61-9E1C-4649-B042-3CF952C74FE7}" dt="2022-06-07T16:38:37.698" v="524" actId="20577"/>
          <ac:spMkLst>
            <pc:docMk/>
            <pc:sldMk cId="2050222825" sldId="348"/>
            <ac:spMk id="2" creationId="{B6840888-B1D3-4EE4-984D-AE2D4FD8C6BF}"/>
          </ac:spMkLst>
        </pc:spChg>
        <pc:spChg chg="mod">
          <ac:chgData name="Alfred Asterjadhi" userId="39de57b9-85c0-4fd1-aaac-8ca2b6560ad0" providerId="ADAL" clId="{A0612C61-9E1C-4649-B042-3CF952C74FE7}" dt="2022-06-07T17:44:37.642" v="741" actId="313"/>
          <ac:spMkLst>
            <pc:docMk/>
            <pc:sldMk cId="2050222825" sldId="348"/>
            <ac:spMk id="6" creationId="{BB0A0FD2-1910-45A5-B2D0-6B427FDC767A}"/>
          </ac:spMkLst>
        </pc:spChg>
      </pc:sldChg>
      <pc:sldChg chg="modSp add mod">
        <pc:chgData name="Alfred Asterjadhi" userId="39de57b9-85c0-4fd1-aaac-8ca2b6560ad0" providerId="ADAL" clId="{A0612C61-9E1C-4649-B042-3CF952C74FE7}" dt="2022-06-07T17:44:38.160" v="742" actId="313"/>
        <pc:sldMkLst>
          <pc:docMk/>
          <pc:sldMk cId="1731012775" sldId="349"/>
        </pc:sldMkLst>
        <pc:spChg chg="mod">
          <ac:chgData name="Alfred Asterjadhi" userId="39de57b9-85c0-4fd1-aaac-8ca2b6560ad0" providerId="ADAL" clId="{A0612C61-9E1C-4649-B042-3CF952C74FE7}" dt="2022-06-07T16:38:42.655" v="530" actId="20577"/>
          <ac:spMkLst>
            <pc:docMk/>
            <pc:sldMk cId="1731012775" sldId="349"/>
            <ac:spMk id="2" creationId="{4B5F0D0E-8BB7-48AB-9160-728B8B3399A2}"/>
          </ac:spMkLst>
        </pc:spChg>
        <pc:spChg chg="mod">
          <ac:chgData name="Alfred Asterjadhi" userId="39de57b9-85c0-4fd1-aaac-8ca2b6560ad0" providerId="ADAL" clId="{A0612C61-9E1C-4649-B042-3CF952C74FE7}" dt="2022-06-07T17:44:38.160" v="742" actId="313"/>
          <ac:spMkLst>
            <pc:docMk/>
            <pc:sldMk cId="1731012775" sldId="349"/>
            <ac:spMk id="6" creationId="{974B2026-97FB-40D2-8F22-7E6D319B4EA2}"/>
          </ac:spMkLst>
        </pc:spChg>
      </pc:sldChg>
      <pc:sldChg chg="modSp add mod">
        <pc:chgData name="Alfred Asterjadhi" userId="39de57b9-85c0-4fd1-aaac-8ca2b6560ad0" providerId="ADAL" clId="{A0612C61-9E1C-4649-B042-3CF952C74FE7}" dt="2022-06-07T17:44:38.681" v="743" actId="313"/>
        <pc:sldMkLst>
          <pc:docMk/>
          <pc:sldMk cId="1370937286" sldId="350"/>
        </pc:sldMkLst>
        <pc:spChg chg="mod">
          <ac:chgData name="Alfred Asterjadhi" userId="39de57b9-85c0-4fd1-aaac-8ca2b6560ad0" providerId="ADAL" clId="{A0612C61-9E1C-4649-B042-3CF952C74FE7}" dt="2022-06-07T16:48:15.653" v="552" actId="20577"/>
          <ac:spMkLst>
            <pc:docMk/>
            <pc:sldMk cId="1370937286" sldId="350"/>
            <ac:spMk id="2" creationId="{4B5F0D0E-8BB7-48AB-9160-728B8B3399A2}"/>
          </ac:spMkLst>
        </pc:spChg>
        <pc:spChg chg="mod">
          <ac:chgData name="Alfred Asterjadhi" userId="39de57b9-85c0-4fd1-aaac-8ca2b6560ad0" providerId="ADAL" clId="{A0612C61-9E1C-4649-B042-3CF952C74FE7}" dt="2022-06-07T17:44:38.681" v="743" actId="313"/>
          <ac:spMkLst>
            <pc:docMk/>
            <pc:sldMk cId="1370937286" sldId="350"/>
            <ac:spMk id="6" creationId="{974B2026-97FB-40D2-8F22-7E6D319B4EA2}"/>
          </ac:spMkLst>
        </pc:spChg>
      </pc:sldChg>
      <pc:sldChg chg="modSp add mod">
        <pc:chgData name="Alfred Asterjadhi" userId="39de57b9-85c0-4fd1-aaac-8ca2b6560ad0" providerId="ADAL" clId="{A0612C61-9E1C-4649-B042-3CF952C74FE7}" dt="2022-06-07T17:44:39.224" v="744" actId="313"/>
        <pc:sldMkLst>
          <pc:docMk/>
          <pc:sldMk cId="264710179" sldId="351"/>
        </pc:sldMkLst>
        <pc:spChg chg="mod">
          <ac:chgData name="Alfred Asterjadhi" userId="39de57b9-85c0-4fd1-aaac-8ca2b6560ad0" providerId="ADAL" clId="{A0612C61-9E1C-4649-B042-3CF952C74FE7}" dt="2022-06-07T16:48:26.598" v="563" actId="20577"/>
          <ac:spMkLst>
            <pc:docMk/>
            <pc:sldMk cId="264710179" sldId="351"/>
            <ac:spMk id="2" creationId="{B6840888-B1D3-4EE4-984D-AE2D4FD8C6BF}"/>
          </ac:spMkLst>
        </pc:spChg>
        <pc:spChg chg="mod">
          <ac:chgData name="Alfred Asterjadhi" userId="39de57b9-85c0-4fd1-aaac-8ca2b6560ad0" providerId="ADAL" clId="{A0612C61-9E1C-4649-B042-3CF952C74FE7}" dt="2022-06-07T17:44:39.224" v="744" actId="313"/>
          <ac:spMkLst>
            <pc:docMk/>
            <pc:sldMk cId="264710179" sldId="351"/>
            <ac:spMk id="6" creationId="{BB0A0FD2-1910-45A5-B2D0-6B427FDC767A}"/>
          </ac:spMkLst>
        </pc:spChg>
      </pc:sldChg>
      <pc:sldChg chg="modSp add mod">
        <pc:chgData name="Alfred Asterjadhi" userId="39de57b9-85c0-4fd1-aaac-8ca2b6560ad0" providerId="ADAL" clId="{A0612C61-9E1C-4649-B042-3CF952C74FE7}" dt="2022-06-07T17:44:39.991" v="745" actId="313"/>
        <pc:sldMkLst>
          <pc:docMk/>
          <pc:sldMk cId="3579411611" sldId="352"/>
        </pc:sldMkLst>
        <pc:spChg chg="mod">
          <ac:chgData name="Alfred Asterjadhi" userId="39de57b9-85c0-4fd1-aaac-8ca2b6560ad0" providerId="ADAL" clId="{A0612C61-9E1C-4649-B042-3CF952C74FE7}" dt="2022-06-07T16:48:36.633" v="564"/>
          <ac:spMkLst>
            <pc:docMk/>
            <pc:sldMk cId="3579411611" sldId="352"/>
            <ac:spMk id="2" creationId="{4B5F0D0E-8BB7-48AB-9160-728B8B3399A2}"/>
          </ac:spMkLst>
        </pc:spChg>
        <pc:spChg chg="mod">
          <ac:chgData name="Alfred Asterjadhi" userId="39de57b9-85c0-4fd1-aaac-8ca2b6560ad0" providerId="ADAL" clId="{A0612C61-9E1C-4649-B042-3CF952C74FE7}" dt="2022-06-07T17:44:39.991" v="745" actId="313"/>
          <ac:spMkLst>
            <pc:docMk/>
            <pc:sldMk cId="3579411611" sldId="352"/>
            <ac:spMk id="6" creationId="{974B2026-97FB-40D2-8F22-7E6D319B4EA2}"/>
          </ac:spMkLst>
        </pc:spChg>
      </pc:sldChg>
      <pc:sldChg chg="modSp add mod">
        <pc:chgData name="Alfred Asterjadhi" userId="39de57b9-85c0-4fd1-aaac-8ca2b6560ad0" providerId="ADAL" clId="{A0612C61-9E1C-4649-B042-3CF952C74FE7}" dt="2022-06-07T17:52:25.371" v="831" actId="20577"/>
        <pc:sldMkLst>
          <pc:docMk/>
          <pc:sldMk cId="588130191" sldId="353"/>
        </pc:sldMkLst>
        <pc:spChg chg="mod">
          <ac:chgData name="Alfred Asterjadhi" userId="39de57b9-85c0-4fd1-aaac-8ca2b6560ad0" providerId="ADAL" clId="{A0612C61-9E1C-4649-B042-3CF952C74FE7}" dt="2022-06-07T16:48:55.365" v="571" actId="20577"/>
          <ac:spMkLst>
            <pc:docMk/>
            <pc:sldMk cId="588130191" sldId="353"/>
            <ac:spMk id="2" creationId="{4B5F0D0E-8BB7-48AB-9160-728B8B3399A2}"/>
          </ac:spMkLst>
        </pc:spChg>
        <pc:spChg chg="mod">
          <ac:chgData name="Alfred Asterjadhi" userId="39de57b9-85c0-4fd1-aaac-8ca2b6560ad0" providerId="ADAL" clId="{A0612C61-9E1C-4649-B042-3CF952C74FE7}" dt="2022-06-07T17:52:25.371" v="831" actId="20577"/>
          <ac:spMkLst>
            <pc:docMk/>
            <pc:sldMk cId="588130191" sldId="353"/>
            <ac:spMk id="3" creationId="{DFB0BA47-D7B6-4F95-932E-A7AA615BC440}"/>
          </ac:spMkLst>
        </pc:spChg>
        <pc:spChg chg="mod">
          <ac:chgData name="Alfred Asterjadhi" userId="39de57b9-85c0-4fd1-aaac-8ca2b6560ad0" providerId="ADAL" clId="{A0612C61-9E1C-4649-B042-3CF952C74FE7}" dt="2022-06-07T17:44:41.561" v="748" actId="313"/>
          <ac:spMkLst>
            <pc:docMk/>
            <pc:sldMk cId="588130191" sldId="353"/>
            <ac:spMk id="6" creationId="{974B2026-97FB-40D2-8F22-7E6D319B4EA2}"/>
          </ac:spMkLst>
        </pc:spChg>
      </pc:sldChg>
      <pc:sldChg chg="modSp add del mod">
        <pc:chgData name="Alfred Asterjadhi" userId="39de57b9-85c0-4fd1-aaac-8ca2b6560ad0" providerId="ADAL" clId="{A0612C61-9E1C-4649-B042-3CF952C74FE7}" dt="2022-06-07T17:40:03.138" v="666" actId="47"/>
        <pc:sldMkLst>
          <pc:docMk/>
          <pc:sldMk cId="3138222326" sldId="354"/>
        </pc:sldMkLst>
        <pc:spChg chg="mod">
          <ac:chgData name="Alfred Asterjadhi" userId="39de57b9-85c0-4fd1-aaac-8ca2b6560ad0" providerId="ADAL" clId="{A0612C61-9E1C-4649-B042-3CF952C74FE7}" dt="2022-06-07T16:49:10.100" v="575" actId="20577"/>
          <ac:spMkLst>
            <pc:docMk/>
            <pc:sldMk cId="3138222326" sldId="354"/>
            <ac:spMk id="2" creationId="{4B5F0D0E-8BB7-48AB-9160-728B8B3399A2}"/>
          </ac:spMkLst>
        </pc:spChg>
      </pc:sldChg>
      <pc:sldChg chg="modSp add mod">
        <pc:chgData name="Alfred Asterjadhi" userId="39de57b9-85c0-4fd1-aaac-8ca2b6560ad0" providerId="ADAL" clId="{A0612C61-9E1C-4649-B042-3CF952C74FE7}" dt="2022-06-07T17:51:19.593" v="821" actId="20577"/>
        <pc:sldMkLst>
          <pc:docMk/>
          <pc:sldMk cId="3909293924" sldId="355"/>
        </pc:sldMkLst>
        <pc:spChg chg="mod">
          <ac:chgData name="Alfred Asterjadhi" userId="39de57b9-85c0-4fd1-aaac-8ca2b6560ad0" providerId="ADAL" clId="{A0612C61-9E1C-4649-B042-3CF952C74FE7}" dt="2022-06-07T16:49:27.208" v="581" actId="20577"/>
          <ac:spMkLst>
            <pc:docMk/>
            <pc:sldMk cId="3909293924" sldId="355"/>
            <ac:spMk id="2" creationId="{4B5F0D0E-8BB7-48AB-9160-728B8B3399A2}"/>
          </ac:spMkLst>
        </pc:spChg>
        <pc:spChg chg="mod">
          <ac:chgData name="Alfred Asterjadhi" userId="39de57b9-85c0-4fd1-aaac-8ca2b6560ad0" providerId="ADAL" clId="{A0612C61-9E1C-4649-B042-3CF952C74FE7}" dt="2022-06-07T17:51:19.593" v="821" actId="20577"/>
          <ac:spMkLst>
            <pc:docMk/>
            <pc:sldMk cId="3909293924" sldId="355"/>
            <ac:spMk id="3" creationId="{DFB0BA47-D7B6-4F95-932E-A7AA615BC440}"/>
          </ac:spMkLst>
        </pc:spChg>
        <pc:spChg chg="mod">
          <ac:chgData name="Alfred Asterjadhi" userId="39de57b9-85c0-4fd1-aaac-8ca2b6560ad0" providerId="ADAL" clId="{A0612C61-9E1C-4649-B042-3CF952C74FE7}" dt="2022-06-07T17:44:43.176" v="751" actId="313"/>
          <ac:spMkLst>
            <pc:docMk/>
            <pc:sldMk cId="3909293924" sldId="355"/>
            <ac:spMk id="6" creationId="{974B2026-97FB-40D2-8F22-7E6D319B4EA2}"/>
          </ac:spMkLst>
        </pc:spChg>
      </pc:sldChg>
      <pc:sldChg chg="modSp add mod">
        <pc:chgData name="Alfred Asterjadhi" userId="39de57b9-85c0-4fd1-aaac-8ca2b6560ad0" providerId="ADAL" clId="{A0612C61-9E1C-4649-B042-3CF952C74FE7}" dt="2022-06-07T18:08:41.620" v="843" actId="20577"/>
        <pc:sldMkLst>
          <pc:docMk/>
          <pc:sldMk cId="3930036297" sldId="356"/>
        </pc:sldMkLst>
        <pc:spChg chg="mod">
          <ac:chgData name="Alfred Asterjadhi" userId="39de57b9-85c0-4fd1-aaac-8ca2b6560ad0" providerId="ADAL" clId="{A0612C61-9E1C-4649-B042-3CF952C74FE7}" dt="2022-06-07T16:49:38.189" v="583" actId="20577"/>
          <ac:spMkLst>
            <pc:docMk/>
            <pc:sldMk cId="3930036297" sldId="356"/>
            <ac:spMk id="2" creationId="{4B5F0D0E-8BB7-48AB-9160-728B8B3399A2}"/>
          </ac:spMkLst>
        </pc:spChg>
        <pc:spChg chg="mod">
          <ac:chgData name="Alfred Asterjadhi" userId="39de57b9-85c0-4fd1-aaac-8ca2b6560ad0" providerId="ADAL" clId="{A0612C61-9E1C-4649-B042-3CF952C74FE7}" dt="2022-06-07T18:08:41.620" v="843" actId="20577"/>
          <ac:spMkLst>
            <pc:docMk/>
            <pc:sldMk cId="3930036297" sldId="356"/>
            <ac:spMk id="3" creationId="{DFB0BA47-D7B6-4F95-932E-A7AA615BC440}"/>
          </ac:spMkLst>
        </pc:spChg>
        <pc:spChg chg="mod">
          <ac:chgData name="Alfred Asterjadhi" userId="39de57b9-85c0-4fd1-aaac-8ca2b6560ad0" providerId="ADAL" clId="{A0612C61-9E1C-4649-B042-3CF952C74FE7}" dt="2022-06-07T17:44:43.903" v="752" actId="313"/>
          <ac:spMkLst>
            <pc:docMk/>
            <pc:sldMk cId="3930036297" sldId="356"/>
            <ac:spMk id="6" creationId="{974B2026-97FB-40D2-8F22-7E6D319B4EA2}"/>
          </ac:spMkLst>
        </pc:spChg>
      </pc:sldChg>
      <pc:sldChg chg="modSp add mod">
        <pc:chgData name="Alfred Asterjadhi" userId="39de57b9-85c0-4fd1-aaac-8ca2b6560ad0" providerId="ADAL" clId="{A0612C61-9E1C-4649-B042-3CF952C74FE7}" dt="2022-06-07T17:44:40.529" v="746" actId="313"/>
        <pc:sldMkLst>
          <pc:docMk/>
          <pc:sldMk cId="2828608285" sldId="357"/>
        </pc:sldMkLst>
        <pc:spChg chg="mod">
          <ac:chgData name="Alfred Asterjadhi" userId="39de57b9-85c0-4fd1-aaac-8ca2b6560ad0" providerId="ADAL" clId="{A0612C61-9E1C-4649-B042-3CF952C74FE7}" dt="2022-06-07T17:39:43.944" v="663" actId="6549"/>
          <ac:spMkLst>
            <pc:docMk/>
            <pc:sldMk cId="2828608285" sldId="357"/>
            <ac:spMk id="2" creationId="{B6840888-B1D3-4EE4-984D-AE2D4FD8C6BF}"/>
          </ac:spMkLst>
        </pc:spChg>
        <pc:spChg chg="mod">
          <ac:chgData name="Alfred Asterjadhi" userId="39de57b9-85c0-4fd1-aaac-8ca2b6560ad0" providerId="ADAL" clId="{A0612C61-9E1C-4649-B042-3CF952C74FE7}" dt="2022-06-07T17:44:40.529" v="746" actId="313"/>
          <ac:spMkLst>
            <pc:docMk/>
            <pc:sldMk cId="2828608285" sldId="357"/>
            <ac:spMk id="6" creationId="{BB0A0FD2-1910-45A5-B2D0-6B427FDC767A}"/>
          </ac:spMkLst>
        </pc:spChg>
      </pc:sldChg>
      <pc:sldChg chg="modSp add mod">
        <pc:chgData name="Alfred Asterjadhi" userId="39de57b9-85c0-4fd1-aaac-8ca2b6560ad0" providerId="ADAL" clId="{A0612C61-9E1C-4649-B042-3CF952C74FE7}" dt="2022-06-07T17:44:41.033" v="747" actId="313"/>
        <pc:sldMkLst>
          <pc:docMk/>
          <pc:sldMk cId="2379446320" sldId="358"/>
        </pc:sldMkLst>
        <pc:spChg chg="mod">
          <ac:chgData name="Alfred Asterjadhi" userId="39de57b9-85c0-4fd1-aaac-8ca2b6560ad0" providerId="ADAL" clId="{A0612C61-9E1C-4649-B042-3CF952C74FE7}" dt="2022-06-07T17:39:48.343" v="665" actId="20577"/>
          <ac:spMkLst>
            <pc:docMk/>
            <pc:sldMk cId="2379446320" sldId="358"/>
            <ac:spMk id="2" creationId="{4B5F0D0E-8BB7-48AB-9160-728B8B3399A2}"/>
          </ac:spMkLst>
        </pc:spChg>
        <pc:spChg chg="mod">
          <ac:chgData name="Alfred Asterjadhi" userId="39de57b9-85c0-4fd1-aaac-8ca2b6560ad0" providerId="ADAL" clId="{A0612C61-9E1C-4649-B042-3CF952C74FE7}" dt="2022-06-07T17:44:41.033" v="747" actId="313"/>
          <ac:spMkLst>
            <pc:docMk/>
            <pc:sldMk cId="2379446320" sldId="358"/>
            <ac:spMk id="6" creationId="{974B2026-97FB-40D2-8F22-7E6D319B4EA2}"/>
          </ac:spMkLst>
        </pc:spChg>
      </pc:sldChg>
      <pc:sldChg chg="modSp add mod">
        <pc:chgData name="Alfred Asterjadhi" userId="39de57b9-85c0-4fd1-aaac-8ca2b6560ad0" providerId="ADAL" clId="{A0612C61-9E1C-4649-B042-3CF952C74FE7}" dt="2022-06-07T17:44:42.103" v="749" actId="313"/>
        <pc:sldMkLst>
          <pc:docMk/>
          <pc:sldMk cId="1620546785" sldId="359"/>
        </pc:sldMkLst>
        <pc:spChg chg="mod">
          <ac:chgData name="Alfred Asterjadhi" userId="39de57b9-85c0-4fd1-aaac-8ca2b6560ad0" providerId="ADAL" clId="{A0612C61-9E1C-4649-B042-3CF952C74FE7}" dt="2022-06-07T17:40:20.981" v="673" actId="20577"/>
          <ac:spMkLst>
            <pc:docMk/>
            <pc:sldMk cId="1620546785" sldId="359"/>
            <ac:spMk id="2" creationId="{B6840888-B1D3-4EE4-984D-AE2D4FD8C6BF}"/>
          </ac:spMkLst>
        </pc:spChg>
        <pc:spChg chg="mod">
          <ac:chgData name="Alfred Asterjadhi" userId="39de57b9-85c0-4fd1-aaac-8ca2b6560ad0" providerId="ADAL" clId="{A0612C61-9E1C-4649-B042-3CF952C74FE7}" dt="2022-06-07T17:44:42.103" v="749" actId="313"/>
          <ac:spMkLst>
            <pc:docMk/>
            <pc:sldMk cId="1620546785" sldId="359"/>
            <ac:spMk id="6" creationId="{BB0A0FD2-1910-45A5-B2D0-6B427FDC767A}"/>
          </ac:spMkLst>
        </pc:spChg>
      </pc:sldChg>
      <pc:sldChg chg="modSp add mod">
        <pc:chgData name="Alfred Asterjadhi" userId="39de57b9-85c0-4fd1-aaac-8ca2b6560ad0" providerId="ADAL" clId="{A0612C61-9E1C-4649-B042-3CF952C74FE7}" dt="2022-06-07T17:44:42.632" v="750" actId="313"/>
        <pc:sldMkLst>
          <pc:docMk/>
          <pc:sldMk cId="4066268139" sldId="360"/>
        </pc:sldMkLst>
        <pc:spChg chg="mod">
          <ac:chgData name="Alfred Asterjadhi" userId="39de57b9-85c0-4fd1-aaac-8ca2b6560ad0" providerId="ADAL" clId="{A0612C61-9E1C-4649-B042-3CF952C74FE7}" dt="2022-06-07T17:40:30.355" v="674"/>
          <ac:spMkLst>
            <pc:docMk/>
            <pc:sldMk cId="4066268139" sldId="360"/>
            <ac:spMk id="2" creationId="{4B5F0D0E-8BB7-48AB-9160-728B8B3399A2}"/>
          </ac:spMkLst>
        </pc:spChg>
        <pc:spChg chg="mod">
          <ac:chgData name="Alfred Asterjadhi" userId="39de57b9-85c0-4fd1-aaac-8ca2b6560ad0" providerId="ADAL" clId="{A0612C61-9E1C-4649-B042-3CF952C74FE7}" dt="2022-06-07T17:44:42.632" v="750" actId="313"/>
          <ac:spMkLst>
            <pc:docMk/>
            <pc:sldMk cId="4066268139" sldId="360"/>
            <ac:spMk id="6" creationId="{974B2026-97FB-40D2-8F22-7E6D319B4EA2}"/>
          </ac:spMkLst>
        </pc:spChg>
      </pc:sldChg>
      <pc:sldMasterChg chg="modSp mod">
        <pc:chgData name="Alfred Asterjadhi" userId="39de57b9-85c0-4fd1-aaac-8ca2b6560ad0" providerId="ADAL" clId="{A0612C61-9E1C-4649-B042-3CF952C74FE7}" dt="2022-06-06T23:17:46.496" v="5" actId="20577"/>
        <pc:sldMasterMkLst>
          <pc:docMk/>
          <pc:sldMasterMk cId="0" sldId="2147483648"/>
        </pc:sldMasterMkLst>
        <pc:spChg chg="mod">
          <ac:chgData name="Alfred Asterjadhi" userId="39de57b9-85c0-4fd1-aaac-8ca2b6560ad0" providerId="ADAL" clId="{A0612C61-9E1C-4649-B042-3CF952C74FE7}" dt="2022-06-06T23:17:46.496" v="5" actId="20577"/>
          <ac:spMkLst>
            <pc:docMk/>
            <pc:sldMasterMk cId="0" sldId="2147483648"/>
            <ac:spMk id="10" creationId="{00000000-0000-0000-0000-000000000000}"/>
          </ac:spMkLst>
        </pc:spChg>
      </pc:sldMasterChg>
    </pc:docChg>
  </pc:docChgLst>
  <pc:docChgLst>
    <pc:chgData name="Alfred Asterjadhi" userId="39de57b9-85c0-4fd1-aaac-8ca2b6560ad0" providerId="ADAL" clId="{F11602D0-6CEF-4FD2-BA2B-4D6A45C70ADB}"/>
    <pc:docChg chg="custSel modSld modMainMaster">
      <pc:chgData name="Alfred Asterjadhi" userId="39de57b9-85c0-4fd1-aaac-8ca2b6560ad0" providerId="ADAL" clId="{F11602D0-6CEF-4FD2-BA2B-4D6A45C70ADB}" dt="2021-03-12T18:00:44.773" v="196" actId="6549"/>
      <pc:docMkLst>
        <pc:docMk/>
      </pc:docMkLst>
      <pc:sldChg chg="modSp mod">
        <pc:chgData name="Alfred Asterjadhi" userId="39de57b9-85c0-4fd1-aaac-8ca2b6560ad0" providerId="ADAL" clId="{F11602D0-6CEF-4FD2-BA2B-4D6A45C70ADB}" dt="2021-03-12T18:00:44.773" v="196" actId="6549"/>
        <pc:sldMkLst>
          <pc:docMk/>
          <pc:sldMk cId="1716082287" sldId="337"/>
        </pc:sldMkLst>
        <pc:spChg chg="mod">
          <ac:chgData name="Alfred Asterjadhi" userId="39de57b9-85c0-4fd1-aaac-8ca2b6560ad0" providerId="ADAL" clId="{F11602D0-6CEF-4FD2-BA2B-4D6A45C70ADB}" dt="2021-03-12T18:00:44.773" v="196" actId="6549"/>
          <ac:spMkLst>
            <pc:docMk/>
            <pc:sldMk cId="1716082287" sldId="337"/>
            <ac:spMk id="3" creationId="{49A6CCA4-296A-475E-8868-A1006DFAF806}"/>
          </ac:spMkLst>
        </pc:spChg>
      </pc:sldChg>
      <pc:sldMasterChg chg="modSp mod">
        <pc:chgData name="Alfred Asterjadhi" userId="39de57b9-85c0-4fd1-aaac-8ca2b6560ad0" providerId="ADAL" clId="{F11602D0-6CEF-4FD2-BA2B-4D6A45C70ADB}" dt="2021-03-12T15:54:54.467" v="1" actId="6549"/>
        <pc:sldMasterMkLst>
          <pc:docMk/>
          <pc:sldMasterMk cId="0" sldId="2147483648"/>
        </pc:sldMasterMkLst>
        <pc:spChg chg="mod">
          <ac:chgData name="Alfred Asterjadhi" userId="39de57b9-85c0-4fd1-aaac-8ca2b6560ad0" providerId="ADAL" clId="{F11602D0-6CEF-4FD2-BA2B-4D6A45C70ADB}" dt="2021-03-12T15:54:54.467" v="1" actId="6549"/>
          <ac:spMkLst>
            <pc:docMk/>
            <pc:sldMasterMk cId="0" sldId="2147483648"/>
            <ac:spMk id="10" creationId="{00000000-0000-0000-0000-000000000000}"/>
          </ac:spMkLst>
        </pc:spChg>
      </pc:sldMasterChg>
    </pc:docChg>
  </pc:docChgLst>
  <pc:docChgLst>
    <pc:chgData name="Alfred Asterjadhi" userId="39de57b9-85c0-4fd1-aaac-8ca2b6560ad0" providerId="ADAL" clId="{5D630037-3A1D-4EAB-A2F7-8287BE507CB3}"/>
    <pc:docChg chg="undo redo custSel addSld delSld modSld sldOrd modMainMaster">
      <pc:chgData name="Alfred Asterjadhi" userId="39de57b9-85c0-4fd1-aaac-8ca2b6560ad0" providerId="ADAL" clId="{5D630037-3A1D-4EAB-A2F7-8287BE507CB3}" dt="2022-07-15T13:59:52.527" v="6529" actId="114"/>
      <pc:docMkLst>
        <pc:docMk/>
      </pc:docMkLst>
      <pc:sldChg chg="modSp mod">
        <pc:chgData name="Alfred Asterjadhi" userId="39de57b9-85c0-4fd1-aaac-8ca2b6560ad0" providerId="ADAL" clId="{5D630037-3A1D-4EAB-A2F7-8287BE507CB3}" dt="2022-07-08T23:14:16.057" v="446" actId="6549"/>
        <pc:sldMkLst>
          <pc:docMk/>
          <pc:sldMk cId="0" sldId="256"/>
        </pc:sldMkLst>
        <pc:spChg chg="mod">
          <ac:chgData name="Alfred Asterjadhi" userId="39de57b9-85c0-4fd1-aaac-8ca2b6560ad0" providerId="ADAL" clId="{5D630037-3A1D-4EAB-A2F7-8287BE507CB3}" dt="2022-07-08T23:14:16.057" v="446" actId="6549"/>
          <ac:spMkLst>
            <pc:docMk/>
            <pc:sldMk cId="0" sldId="256"/>
            <ac:spMk id="3074" creationId="{00000000-0000-0000-0000-000000000000}"/>
          </ac:spMkLst>
        </pc:spChg>
      </pc:sldChg>
      <pc:sldChg chg="modSp mod">
        <pc:chgData name="Alfred Asterjadhi" userId="39de57b9-85c0-4fd1-aaac-8ca2b6560ad0" providerId="ADAL" clId="{5D630037-3A1D-4EAB-A2F7-8287BE507CB3}" dt="2022-07-12T11:30:54.735" v="2500" actId="20577"/>
        <pc:sldMkLst>
          <pc:docMk/>
          <pc:sldMk cId="0" sldId="257"/>
        </pc:sldMkLst>
        <pc:spChg chg="mod">
          <ac:chgData name="Alfred Asterjadhi" userId="39de57b9-85c0-4fd1-aaac-8ca2b6560ad0" providerId="ADAL" clId="{5D630037-3A1D-4EAB-A2F7-8287BE507CB3}" dt="2022-07-12T11:30:54.735" v="2500" actId="20577"/>
          <ac:spMkLst>
            <pc:docMk/>
            <pc:sldMk cId="0" sldId="257"/>
            <ac:spMk id="4098" creationId="{00000000-0000-0000-0000-000000000000}"/>
          </ac:spMkLst>
        </pc:spChg>
      </pc:sldChg>
      <pc:sldChg chg="modSp mod">
        <pc:chgData name="Alfred Asterjadhi" userId="39de57b9-85c0-4fd1-aaac-8ca2b6560ad0" providerId="ADAL" clId="{5D630037-3A1D-4EAB-A2F7-8287BE507CB3}" dt="2022-07-14T22:53:02.980" v="6263" actId="13926"/>
        <pc:sldMkLst>
          <pc:docMk/>
          <pc:sldMk cId="3976818858" sldId="269"/>
        </pc:sldMkLst>
        <pc:graphicFrameChg chg="modGraphic">
          <ac:chgData name="Alfred Asterjadhi" userId="39de57b9-85c0-4fd1-aaac-8ca2b6560ad0" providerId="ADAL" clId="{5D630037-3A1D-4EAB-A2F7-8287BE507CB3}" dt="2022-07-14T22:53:02.980" v="6263" actId="13926"/>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5D630037-3A1D-4EAB-A2F7-8287BE507CB3}" dt="2022-07-12T11:31:37.832" v="2506" actId="6549"/>
        <pc:sldMkLst>
          <pc:docMk/>
          <pc:sldMk cId="1908471061" sldId="328"/>
        </pc:sldMkLst>
        <pc:spChg chg="mod">
          <ac:chgData name="Alfred Asterjadhi" userId="39de57b9-85c0-4fd1-aaac-8ca2b6560ad0" providerId="ADAL" clId="{5D630037-3A1D-4EAB-A2F7-8287BE507CB3}" dt="2022-07-12T11:31:37.832" v="2506" actId="6549"/>
          <ac:spMkLst>
            <pc:docMk/>
            <pc:sldMk cId="1908471061" sldId="328"/>
            <ac:spMk id="3" creationId="{3EF9BE80-D462-4B64-8448-3B553445EDCF}"/>
          </ac:spMkLst>
        </pc:spChg>
      </pc:sldChg>
      <pc:sldChg chg="modSp mod">
        <pc:chgData name="Alfred Asterjadhi" userId="39de57b9-85c0-4fd1-aaac-8ca2b6560ad0" providerId="ADAL" clId="{5D630037-3A1D-4EAB-A2F7-8287BE507CB3}" dt="2022-07-12T12:19:36.883" v="2534" actId="207"/>
        <pc:sldMkLst>
          <pc:docMk/>
          <pc:sldMk cId="1706072776" sldId="334"/>
        </pc:sldMkLst>
        <pc:spChg chg="mod">
          <ac:chgData name="Alfred Asterjadhi" userId="39de57b9-85c0-4fd1-aaac-8ca2b6560ad0" providerId="ADAL" clId="{5D630037-3A1D-4EAB-A2F7-8287BE507CB3}" dt="2022-07-11T14:46:27.209" v="1697" actId="13926"/>
          <ac:spMkLst>
            <pc:docMk/>
            <pc:sldMk cId="1706072776" sldId="334"/>
            <ac:spMk id="2" creationId="{B6840888-B1D3-4EE4-984D-AE2D4FD8C6BF}"/>
          </ac:spMkLst>
        </pc:spChg>
        <pc:spChg chg="mod">
          <ac:chgData name="Alfred Asterjadhi" userId="39de57b9-85c0-4fd1-aaac-8ca2b6560ad0" providerId="ADAL" clId="{5D630037-3A1D-4EAB-A2F7-8287BE507CB3}" dt="2022-07-12T12:19:36.883" v="2534" actId="207"/>
          <ac:spMkLst>
            <pc:docMk/>
            <pc:sldMk cId="1706072776" sldId="334"/>
            <ac:spMk id="3" creationId="{977FA593-1C2D-4B4C-B4B8-9841BC70A2D7}"/>
          </ac:spMkLst>
        </pc:spChg>
      </pc:sldChg>
      <pc:sldChg chg="modSp mod">
        <pc:chgData name="Alfred Asterjadhi" userId="39de57b9-85c0-4fd1-aaac-8ca2b6560ad0" providerId="ADAL" clId="{5D630037-3A1D-4EAB-A2F7-8287BE507CB3}" dt="2022-07-11T14:46:23.241" v="1696" actId="207"/>
        <pc:sldMkLst>
          <pc:docMk/>
          <pc:sldMk cId="2327388640" sldId="335"/>
        </pc:sldMkLst>
        <pc:spChg chg="mod">
          <ac:chgData name="Alfred Asterjadhi" userId="39de57b9-85c0-4fd1-aaac-8ca2b6560ad0" providerId="ADAL" clId="{5D630037-3A1D-4EAB-A2F7-8287BE507CB3}" dt="2022-07-11T14:46:18.667" v="1695" actId="13926"/>
          <ac:spMkLst>
            <pc:docMk/>
            <pc:sldMk cId="2327388640" sldId="335"/>
            <ac:spMk id="2" creationId="{4B5F0D0E-8BB7-48AB-9160-728B8B3399A2}"/>
          </ac:spMkLst>
        </pc:spChg>
        <pc:spChg chg="mod">
          <ac:chgData name="Alfred Asterjadhi" userId="39de57b9-85c0-4fd1-aaac-8ca2b6560ad0" providerId="ADAL" clId="{5D630037-3A1D-4EAB-A2F7-8287BE507CB3}" dt="2022-07-11T14:46:23.241" v="1696" actId="207"/>
          <ac:spMkLst>
            <pc:docMk/>
            <pc:sldMk cId="2327388640" sldId="335"/>
            <ac:spMk id="3" creationId="{DFB0BA47-D7B6-4F95-932E-A7AA615BC440}"/>
          </ac:spMkLst>
        </pc:spChg>
      </pc:sldChg>
      <pc:sldChg chg="modSp mod">
        <pc:chgData name="Alfred Asterjadhi" userId="39de57b9-85c0-4fd1-aaac-8ca2b6560ad0" providerId="ADAL" clId="{5D630037-3A1D-4EAB-A2F7-8287BE507CB3}" dt="2022-07-12T03:48:58.884" v="2218" actId="13926"/>
        <pc:sldMkLst>
          <pc:docMk/>
          <pc:sldMk cId="1766754893" sldId="346"/>
        </pc:sldMkLst>
        <pc:spChg chg="mod">
          <ac:chgData name="Alfred Asterjadhi" userId="39de57b9-85c0-4fd1-aaac-8ca2b6560ad0" providerId="ADAL" clId="{5D630037-3A1D-4EAB-A2F7-8287BE507CB3}" dt="2022-07-12T03:48:58.884" v="2218" actId="13926"/>
          <ac:spMkLst>
            <pc:docMk/>
            <pc:sldMk cId="1766754893" sldId="346"/>
            <ac:spMk id="2" creationId="{4B5F0D0E-8BB7-48AB-9160-728B8B3399A2}"/>
          </ac:spMkLst>
        </pc:spChg>
        <pc:spChg chg="mod">
          <ac:chgData name="Alfred Asterjadhi" userId="39de57b9-85c0-4fd1-aaac-8ca2b6560ad0" providerId="ADAL" clId="{5D630037-3A1D-4EAB-A2F7-8287BE507CB3}" dt="2022-07-11T20:38:18.551" v="2060" actId="207"/>
          <ac:spMkLst>
            <pc:docMk/>
            <pc:sldMk cId="1766754893" sldId="346"/>
            <ac:spMk id="3" creationId="{DFB0BA47-D7B6-4F95-932E-A7AA615BC440}"/>
          </ac:spMkLst>
        </pc:spChg>
      </pc:sldChg>
      <pc:sldChg chg="modSp mod">
        <pc:chgData name="Alfred Asterjadhi" userId="39de57b9-85c0-4fd1-aaac-8ca2b6560ad0" providerId="ADAL" clId="{5D630037-3A1D-4EAB-A2F7-8287BE507CB3}" dt="2022-07-15T13:49:11.065" v="6499" actId="207"/>
        <pc:sldMkLst>
          <pc:docMk/>
          <pc:sldMk cId="4012074164" sldId="347"/>
        </pc:sldMkLst>
        <pc:spChg chg="mod">
          <ac:chgData name="Alfred Asterjadhi" userId="39de57b9-85c0-4fd1-aaac-8ca2b6560ad0" providerId="ADAL" clId="{5D630037-3A1D-4EAB-A2F7-8287BE507CB3}" dt="2022-07-08T19:40:30.085" v="428" actId="20577"/>
          <ac:spMkLst>
            <pc:docMk/>
            <pc:sldMk cId="4012074164" sldId="347"/>
            <ac:spMk id="2" creationId="{F2762690-C15C-4839-B40F-0AF3A4D89457}"/>
          </ac:spMkLst>
        </pc:spChg>
        <pc:graphicFrameChg chg="mod modGraphic">
          <ac:chgData name="Alfred Asterjadhi" userId="39de57b9-85c0-4fd1-aaac-8ca2b6560ad0" providerId="ADAL" clId="{5D630037-3A1D-4EAB-A2F7-8287BE507CB3}" dt="2022-07-15T13:49:11.065" v="6499" actId="207"/>
          <ac:graphicFrameMkLst>
            <pc:docMk/>
            <pc:sldMk cId="4012074164" sldId="347"/>
            <ac:graphicFrameMk id="6" creationId="{5094FBC8-BB74-47F3-965D-16BC678F4D1D}"/>
          </ac:graphicFrameMkLst>
        </pc:graphicFrameChg>
      </pc:sldChg>
      <pc:sldChg chg="modSp mod">
        <pc:chgData name="Alfred Asterjadhi" userId="39de57b9-85c0-4fd1-aaac-8ca2b6560ad0" providerId="ADAL" clId="{5D630037-3A1D-4EAB-A2F7-8287BE507CB3}" dt="2022-07-11T14:46:03.904" v="1692" actId="13926"/>
        <pc:sldMkLst>
          <pc:docMk/>
          <pc:sldMk cId="2050222825" sldId="348"/>
        </pc:sldMkLst>
        <pc:spChg chg="mod">
          <ac:chgData name="Alfred Asterjadhi" userId="39de57b9-85c0-4fd1-aaac-8ca2b6560ad0" providerId="ADAL" clId="{5D630037-3A1D-4EAB-A2F7-8287BE507CB3}" dt="2022-07-11T14:46:03.904" v="1692" actId="13926"/>
          <ac:spMkLst>
            <pc:docMk/>
            <pc:sldMk cId="2050222825" sldId="348"/>
            <ac:spMk id="2" creationId="{B6840888-B1D3-4EE4-984D-AE2D4FD8C6BF}"/>
          </ac:spMkLst>
        </pc:spChg>
        <pc:spChg chg="mod">
          <ac:chgData name="Alfred Asterjadhi" userId="39de57b9-85c0-4fd1-aaac-8ca2b6560ad0" providerId="ADAL" clId="{5D630037-3A1D-4EAB-A2F7-8287BE507CB3}" dt="2022-07-11T14:45:59.746" v="1691" actId="207"/>
          <ac:spMkLst>
            <pc:docMk/>
            <pc:sldMk cId="2050222825" sldId="348"/>
            <ac:spMk id="3" creationId="{977FA593-1C2D-4B4C-B4B8-9841BC70A2D7}"/>
          </ac:spMkLst>
        </pc:spChg>
      </pc:sldChg>
      <pc:sldChg chg="modSp mod">
        <pc:chgData name="Alfred Asterjadhi" userId="39de57b9-85c0-4fd1-aaac-8ca2b6560ad0" providerId="ADAL" clId="{5D630037-3A1D-4EAB-A2F7-8287BE507CB3}" dt="2022-07-12T14:48:27.142" v="2788" actId="20577"/>
        <pc:sldMkLst>
          <pc:docMk/>
          <pc:sldMk cId="1731012775" sldId="349"/>
        </pc:sldMkLst>
        <pc:spChg chg="mod">
          <ac:chgData name="Alfred Asterjadhi" userId="39de57b9-85c0-4fd1-aaac-8ca2b6560ad0" providerId="ADAL" clId="{5D630037-3A1D-4EAB-A2F7-8287BE507CB3}" dt="2022-07-12T03:27:27.794" v="2075" actId="13926"/>
          <ac:spMkLst>
            <pc:docMk/>
            <pc:sldMk cId="1731012775" sldId="349"/>
            <ac:spMk id="2" creationId="{4B5F0D0E-8BB7-48AB-9160-728B8B3399A2}"/>
          </ac:spMkLst>
        </pc:spChg>
        <pc:spChg chg="mod">
          <ac:chgData name="Alfred Asterjadhi" userId="39de57b9-85c0-4fd1-aaac-8ca2b6560ad0" providerId="ADAL" clId="{5D630037-3A1D-4EAB-A2F7-8287BE507CB3}" dt="2022-07-12T14:48:27.142" v="2788" actId="20577"/>
          <ac:spMkLst>
            <pc:docMk/>
            <pc:sldMk cId="1731012775" sldId="349"/>
            <ac:spMk id="3" creationId="{DFB0BA47-D7B6-4F95-932E-A7AA615BC440}"/>
          </ac:spMkLst>
        </pc:spChg>
      </pc:sldChg>
      <pc:sldChg chg="modSp mod">
        <pc:chgData name="Alfred Asterjadhi" userId="39de57b9-85c0-4fd1-aaac-8ca2b6560ad0" providerId="ADAL" clId="{5D630037-3A1D-4EAB-A2F7-8287BE507CB3}" dt="2022-07-12T14:16:10.910" v="2624" actId="14100"/>
        <pc:sldMkLst>
          <pc:docMk/>
          <pc:sldMk cId="1370937286" sldId="350"/>
        </pc:sldMkLst>
        <pc:spChg chg="mod">
          <ac:chgData name="Alfred Asterjadhi" userId="39de57b9-85c0-4fd1-aaac-8ca2b6560ad0" providerId="ADAL" clId="{5D630037-3A1D-4EAB-A2F7-8287BE507CB3}" dt="2022-07-12T12:16:20.364" v="2527" actId="13926"/>
          <ac:spMkLst>
            <pc:docMk/>
            <pc:sldMk cId="1370937286" sldId="350"/>
            <ac:spMk id="2" creationId="{4B5F0D0E-8BB7-48AB-9160-728B8B3399A2}"/>
          </ac:spMkLst>
        </pc:spChg>
        <pc:spChg chg="mod">
          <ac:chgData name="Alfred Asterjadhi" userId="39de57b9-85c0-4fd1-aaac-8ca2b6560ad0" providerId="ADAL" clId="{5D630037-3A1D-4EAB-A2F7-8287BE507CB3}" dt="2022-07-12T14:16:10.910" v="2624" actId="14100"/>
          <ac:spMkLst>
            <pc:docMk/>
            <pc:sldMk cId="1370937286" sldId="350"/>
            <ac:spMk id="3" creationId="{DFB0BA47-D7B6-4F95-932E-A7AA615BC440}"/>
          </ac:spMkLst>
        </pc:spChg>
      </pc:sldChg>
      <pc:sldChg chg="addSp delSp modSp mod">
        <pc:chgData name="Alfred Asterjadhi" userId="39de57b9-85c0-4fd1-aaac-8ca2b6560ad0" providerId="ADAL" clId="{5D630037-3A1D-4EAB-A2F7-8287BE507CB3}" dt="2022-07-13T02:37:11.628" v="3024" actId="207"/>
        <pc:sldMkLst>
          <pc:docMk/>
          <pc:sldMk cId="264710179" sldId="351"/>
        </pc:sldMkLst>
        <pc:spChg chg="mod">
          <ac:chgData name="Alfred Asterjadhi" userId="39de57b9-85c0-4fd1-aaac-8ca2b6560ad0" providerId="ADAL" clId="{5D630037-3A1D-4EAB-A2F7-8287BE507CB3}" dt="2022-07-12T19:37:54.127" v="2840" actId="13926"/>
          <ac:spMkLst>
            <pc:docMk/>
            <pc:sldMk cId="264710179" sldId="351"/>
            <ac:spMk id="2" creationId="{B6840888-B1D3-4EE4-984D-AE2D4FD8C6BF}"/>
          </ac:spMkLst>
        </pc:spChg>
        <pc:spChg chg="mod">
          <ac:chgData name="Alfred Asterjadhi" userId="39de57b9-85c0-4fd1-aaac-8ca2b6560ad0" providerId="ADAL" clId="{5D630037-3A1D-4EAB-A2F7-8287BE507CB3}" dt="2022-07-13T02:37:11.628" v="3024" actId="207"/>
          <ac:spMkLst>
            <pc:docMk/>
            <pc:sldMk cId="264710179" sldId="351"/>
            <ac:spMk id="3" creationId="{977FA593-1C2D-4B4C-B4B8-9841BC70A2D7}"/>
          </ac:spMkLst>
        </pc:spChg>
        <pc:graphicFrameChg chg="add del mod">
          <ac:chgData name="Alfred Asterjadhi" userId="39de57b9-85c0-4fd1-aaac-8ca2b6560ad0" providerId="ADAL" clId="{5D630037-3A1D-4EAB-A2F7-8287BE507CB3}" dt="2022-07-12T14:43:49.532" v="2682"/>
          <ac:graphicFrameMkLst>
            <pc:docMk/>
            <pc:sldMk cId="264710179" sldId="351"/>
            <ac:graphicFrameMk id="7" creationId="{D9C26B04-E83E-145C-0019-3E1AB1A0AFEE}"/>
          </ac:graphicFrameMkLst>
        </pc:graphicFrameChg>
      </pc:sldChg>
      <pc:sldChg chg="modSp mod">
        <pc:chgData name="Alfred Asterjadhi" userId="39de57b9-85c0-4fd1-aaac-8ca2b6560ad0" providerId="ADAL" clId="{5D630037-3A1D-4EAB-A2F7-8287BE507CB3}" dt="2022-07-13T02:41:16.850" v="3103" actId="20577"/>
        <pc:sldMkLst>
          <pc:docMk/>
          <pc:sldMk cId="3579411611" sldId="352"/>
        </pc:sldMkLst>
        <pc:spChg chg="mod">
          <ac:chgData name="Alfred Asterjadhi" userId="39de57b9-85c0-4fd1-aaac-8ca2b6560ad0" providerId="ADAL" clId="{5D630037-3A1D-4EAB-A2F7-8287BE507CB3}" dt="2022-07-12T18:44:37.713" v="2795" actId="13926"/>
          <ac:spMkLst>
            <pc:docMk/>
            <pc:sldMk cId="3579411611" sldId="352"/>
            <ac:spMk id="2" creationId="{4B5F0D0E-8BB7-48AB-9160-728B8B3399A2}"/>
          </ac:spMkLst>
        </pc:spChg>
        <pc:spChg chg="mod">
          <ac:chgData name="Alfred Asterjadhi" userId="39de57b9-85c0-4fd1-aaac-8ca2b6560ad0" providerId="ADAL" clId="{5D630037-3A1D-4EAB-A2F7-8287BE507CB3}" dt="2022-07-13T02:41:16.850" v="3103" actId="20577"/>
          <ac:spMkLst>
            <pc:docMk/>
            <pc:sldMk cId="3579411611" sldId="352"/>
            <ac:spMk id="3" creationId="{DFB0BA47-D7B6-4F95-932E-A7AA615BC440}"/>
          </ac:spMkLst>
        </pc:spChg>
      </pc:sldChg>
      <pc:sldChg chg="addSp delSp modSp mod">
        <pc:chgData name="Alfred Asterjadhi" userId="39de57b9-85c0-4fd1-aaac-8ca2b6560ad0" providerId="ADAL" clId="{5D630037-3A1D-4EAB-A2F7-8287BE507CB3}" dt="2022-07-13T15:31:47.014" v="3473" actId="207"/>
        <pc:sldMkLst>
          <pc:docMk/>
          <pc:sldMk cId="588130191" sldId="353"/>
        </pc:sldMkLst>
        <pc:spChg chg="mod">
          <ac:chgData name="Alfred Asterjadhi" userId="39de57b9-85c0-4fd1-aaac-8ca2b6560ad0" providerId="ADAL" clId="{5D630037-3A1D-4EAB-A2F7-8287BE507CB3}" dt="2022-07-13T14:18:30.893" v="3407" actId="13926"/>
          <ac:spMkLst>
            <pc:docMk/>
            <pc:sldMk cId="588130191" sldId="353"/>
            <ac:spMk id="2" creationId="{4B5F0D0E-8BB7-48AB-9160-728B8B3399A2}"/>
          </ac:spMkLst>
        </pc:spChg>
        <pc:spChg chg="mod">
          <ac:chgData name="Alfred Asterjadhi" userId="39de57b9-85c0-4fd1-aaac-8ca2b6560ad0" providerId="ADAL" clId="{5D630037-3A1D-4EAB-A2F7-8287BE507CB3}" dt="2022-07-13T15:31:47.014" v="3473" actId="207"/>
          <ac:spMkLst>
            <pc:docMk/>
            <pc:sldMk cId="588130191" sldId="353"/>
            <ac:spMk id="3" creationId="{DFB0BA47-D7B6-4F95-932E-A7AA615BC440}"/>
          </ac:spMkLst>
        </pc:spChg>
        <pc:graphicFrameChg chg="add del mod">
          <ac:chgData name="Alfred Asterjadhi" userId="39de57b9-85c0-4fd1-aaac-8ca2b6560ad0" providerId="ADAL" clId="{5D630037-3A1D-4EAB-A2F7-8287BE507CB3}" dt="2022-07-13T14:19:50.291" v="3428"/>
          <ac:graphicFrameMkLst>
            <pc:docMk/>
            <pc:sldMk cId="588130191" sldId="353"/>
            <ac:graphicFrameMk id="7" creationId="{9A9BCAB0-69C0-B020-DC81-58A66CE6EA98}"/>
          </ac:graphicFrameMkLst>
        </pc:graphicFrameChg>
      </pc:sldChg>
      <pc:sldChg chg="modSp mod">
        <pc:chgData name="Alfred Asterjadhi" userId="39de57b9-85c0-4fd1-aaac-8ca2b6560ad0" providerId="ADAL" clId="{5D630037-3A1D-4EAB-A2F7-8287BE507CB3}" dt="2022-07-14T14:10:11.126" v="5873" actId="13926"/>
        <pc:sldMkLst>
          <pc:docMk/>
          <pc:sldMk cId="3909293924" sldId="355"/>
        </pc:sldMkLst>
        <pc:spChg chg="mod">
          <ac:chgData name="Alfred Asterjadhi" userId="39de57b9-85c0-4fd1-aaac-8ca2b6560ad0" providerId="ADAL" clId="{5D630037-3A1D-4EAB-A2F7-8287BE507CB3}" dt="2022-07-14T14:10:11.126" v="5873" actId="13926"/>
          <ac:spMkLst>
            <pc:docMk/>
            <pc:sldMk cId="3909293924" sldId="355"/>
            <ac:spMk id="2" creationId="{4B5F0D0E-8BB7-48AB-9160-728B8B3399A2}"/>
          </ac:spMkLst>
        </pc:spChg>
        <pc:spChg chg="mod">
          <ac:chgData name="Alfred Asterjadhi" userId="39de57b9-85c0-4fd1-aaac-8ca2b6560ad0" providerId="ADAL" clId="{5D630037-3A1D-4EAB-A2F7-8287BE507CB3}" dt="2022-07-14T13:41:40.526" v="5862" actId="207"/>
          <ac:spMkLst>
            <pc:docMk/>
            <pc:sldMk cId="3909293924" sldId="355"/>
            <ac:spMk id="3" creationId="{DFB0BA47-D7B6-4F95-932E-A7AA615BC440}"/>
          </ac:spMkLst>
        </pc:spChg>
      </pc:sldChg>
      <pc:sldChg chg="modSp mod">
        <pc:chgData name="Alfred Asterjadhi" userId="39de57b9-85c0-4fd1-aaac-8ca2b6560ad0" providerId="ADAL" clId="{5D630037-3A1D-4EAB-A2F7-8287BE507CB3}" dt="2022-07-15T13:07:48.596" v="6319" actId="6549"/>
        <pc:sldMkLst>
          <pc:docMk/>
          <pc:sldMk cId="3930036297" sldId="356"/>
        </pc:sldMkLst>
        <pc:spChg chg="mod">
          <ac:chgData name="Alfred Asterjadhi" userId="39de57b9-85c0-4fd1-aaac-8ca2b6560ad0" providerId="ADAL" clId="{5D630037-3A1D-4EAB-A2F7-8287BE507CB3}" dt="2022-07-14T16:04:26.263" v="6137" actId="13926"/>
          <ac:spMkLst>
            <pc:docMk/>
            <pc:sldMk cId="3930036297" sldId="356"/>
            <ac:spMk id="2" creationId="{4B5F0D0E-8BB7-48AB-9160-728B8B3399A2}"/>
          </ac:spMkLst>
        </pc:spChg>
        <pc:spChg chg="mod">
          <ac:chgData name="Alfred Asterjadhi" userId="39de57b9-85c0-4fd1-aaac-8ca2b6560ad0" providerId="ADAL" clId="{5D630037-3A1D-4EAB-A2F7-8287BE507CB3}" dt="2022-07-15T13:07:48.596" v="6319" actId="6549"/>
          <ac:spMkLst>
            <pc:docMk/>
            <pc:sldMk cId="3930036297" sldId="356"/>
            <ac:spMk id="3" creationId="{DFB0BA47-D7B6-4F95-932E-A7AA615BC440}"/>
          </ac:spMkLst>
        </pc:spChg>
      </pc:sldChg>
      <pc:sldChg chg="modSp mod">
        <pc:chgData name="Alfred Asterjadhi" userId="39de57b9-85c0-4fd1-aaac-8ca2b6560ad0" providerId="ADAL" clId="{5D630037-3A1D-4EAB-A2F7-8287BE507CB3}" dt="2022-07-13T02:38:03.806" v="3029" actId="13926"/>
        <pc:sldMkLst>
          <pc:docMk/>
          <pc:sldMk cId="2828608285" sldId="357"/>
        </pc:sldMkLst>
        <pc:spChg chg="mod">
          <ac:chgData name="Alfred Asterjadhi" userId="39de57b9-85c0-4fd1-aaac-8ca2b6560ad0" providerId="ADAL" clId="{5D630037-3A1D-4EAB-A2F7-8287BE507CB3}" dt="2022-07-13T02:38:03.806" v="3029" actId="13926"/>
          <ac:spMkLst>
            <pc:docMk/>
            <pc:sldMk cId="2828608285" sldId="357"/>
            <ac:spMk id="2" creationId="{B6840888-B1D3-4EE4-984D-AE2D4FD8C6BF}"/>
          </ac:spMkLst>
        </pc:spChg>
        <pc:spChg chg="mod">
          <ac:chgData name="Alfred Asterjadhi" userId="39de57b9-85c0-4fd1-aaac-8ca2b6560ad0" providerId="ADAL" clId="{5D630037-3A1D-4EAB-A2F7-8287BE507CB3}" dt="2022-07-13T02:37:38.156" v="3028" actId="20577"/>
          <ac:spMkLst>
            <pc:docMk/>
            <pc:sldMk cId="2828608285" sldId="357"/>
            <ac:spMk id="3" creationId="{977FA593-1C2D-4B4C-B4B8-9841BC70A2D7}"/>
          </ac:spMkLst>
        </pc:spChg>
      </pc:sldChg>
      <pc:sldChg chg="addSp delSp modSp mod">
        <pc:chgData name="Alfred Asterjadhi" userId="39de57b9-85c0-4fd1-aaac-8ca2b6560ad0" providerId="ADAL" clId="{5D630037-3A1D-4EAB-A2F7-8287BE507CB3}" dt="2022-07-13T02:40:37.284" v="3099" actId="13926"/>
        <pc:sldMkLst>
          <pc:docMk/>
          <pc:sldMk cId="2379446320" sldId="358"/>
        </pc:sldMkLst>
        <pc:spChg chg="mod">
          <ac:chgData name="Alfred Asterjadhi" userId="39de57b9-85c0-4fd1-aaac-8ca2b6560ad0" providerId="ADAL" clId="{5D630037-3A1D-4EAB-A2F7-8287BE507CB3}" dt="2022-07-13T02:40:37.284" v="3099" actId="13926"/>
          <ac:spMkLst>
            <pc:docMk/>
            <pc:sldMk cId="2379446320" sldId="358"/>
            <ac:spMk id="2" creationId="{4B5F0D0E-8BB7-48AB-9160-728B8B3399A2}"/>
          </ac:spMkLst>
        </pc:spChg>
        <pc:spChg chg="mod">
          <ac:chgData name="Alfred Asterjadhi" userId="39de57b9-85c0-4fd1-aaac-8ca2b6560ad0" providerId="ADAL" clId="{5D630037-3A1D-4EAB-A2F7-8287BE507CB3}" dt="2022-07-13T02:40:32.739" v="3098" actId="20577"/>
          <ac:spMkLst>
            <pc:docMk/>
            <pc:sldMk cId="2379446320" sldId="358"/>
            <ac:spMk id="3" creationId="{DFB0BA47-D7B6-4F95-932E-A7AA615BC440}"/>
          </ac:spMkLst>
        </pc:spChg>
        <pc:graphicFrameChg chg="add del mod">
          <ac:chgData name="Alfred Asterjadhi" userId="39de57b9-85c0-4fd1-aaac-8ca2b6560ad0" providerId="ADAL" clId="{5D630037-3A1D-4EAB-A2F7-8287BE507CB3}" dt="2022-07-13T02:39:26.168" v="3061"/>
          <ac:graphicFrameMkLst>
            <pc:docMk/>
            <pc:sldMk cId="2379446320" sldId="358"/>
            <ac:graphicFrameMk id="7" creationId="{2B53D00D-468A-5AF9-D974-61E40B4AFA14}"/>
          </ac:graphicFrameMkLst>
        </pc:graphicFrameChg>
      </pc:sldChg>
      <pc:sldChg chg="modSp mod">
        <pc:chgData name="Alfred Asterjadhi" userId="39de57b9-85c0-4fd1-aaac-8ca2b6560ad0" providerId="ADAL" clId="{5D630037-3A1D-4EAB-A2F7-8287BE507CB3}" dt="2022-07-13T03:56:13.588" v="3327" actId="13926"/>
        <pc:sldMkLst>
          <pc:docMk/>
          <pc:sldMk cId="1620546785" sldId="359"/>
        </pc:sldMkLst>
        <pc:spChg chg="mod">
          <ac:chgData name="Alfred Asterjadhi" userId="39de57b9-85c0-4fd1-aaac-8ca2b6560ad0" providerId="ADAL" clId="{5D630037-3A1D-4EAB-A2F7-8287BE507CB3}" dt="2022-07-13T03:56:10.867" v="3326" actId="13926"/>
          <ac:spMkLst>
            <pc:docMk/>
            <pc:sldMk cId="1620546785" sldId="359"/>
            <ac:spMk id="2" creationId="{B6840888-B1D3-4EE4-984D-AE2D4FD8C6BF}"/>
          </ac:spMkLst>
        </pc:spChg>
        <pc:spChg chg="mod">
          <ac:chgData name="Alfred Asterjadhi" userId="39de57b9-85c0-4fd1-aaac-8ca2b6560ad0" providerId="ADAL" clId="{5D630037-3A1D-4EAB-A2F7-8287BE507CB3}" dt="2022-07-13T03:56:13.588" v="3327" actId="13926"/>
          <ac:spMkLst>
            <pc:docMk/>
            <pc:sldMk cId="1620546785" sldId="359"/>
            <ac:spMk id="3" creationId="{977FA593-1C2D-4B4C-B4B8-9841BC70A2D7}"/>
          </ac:spMkLst>
        </pc:spChg>
      </pc:sldChg>
      <pc:sldChg chg="modSp mod">
        <pc:chgData name="Alfred Asterjadhi" userId="39de57b9-85c0-4fd1-aaac-8ca2b6560ad0" providerId="ADAL" clId="{5D630037-3A1D-4EAB-A2F7-8287BE507CB3}" dt="2022-07-13T21:59:58.724" v="3797" actId="207"/>
        <pc:sldMkLst>
          <pc:docMk/>
          <pc:sldMk cId="4066268139" sldId="360"/>
        </pc:sldMkLst>
        <pc:spChg chg="mod">
          <ac:chgData name="Alfred Asterjadhi" userId="39de57b9-85c0-4fd1-aaac-8ca2b6560ad0" providerId="ADAL" clId="{5D630037-3A1D-4EAB-A2F7-8287BE507CB3}" dt="2022-07-13T20:24:16.773" v="3791" actId="13926"/>
          <ac:spMkLst>
            <pc:docMk/>
            <pc:sldMk cId="4066268139" sldId="360"/>
            <ac:spMk id="2" creationId="{4B5F0D0E-8BB7-48AB-9160-728B8B3399A2}"/>
          </ac:spMkLst>
        </pc:spChg>
        <pc:spChg chg="mod">
          <ac:chgData name="Alfred Asterjadhi" userId="39de57b9-85c0-4fd1-aaac-8ca2b6560ad0" providerId="ADAL" clId="{5D630037-3A1D-4EAB-A2F7-8287BE507CB3}" dt="2022-07-13T21:59:58.724" v="3797" actId="207"/>
          <ac:spMkLst>
            <pc:docMk/>
            <pc:sldMk cId="4066268139" sldId="360"/>
            <ac:spMk id="3" creationId="{DFB0BA47-D7B6-4F95-932E-A7AA615BC440}"/>
          </ac:spMkLst>
        </pc:spChg>
      </pc:sldChg>
      <pc:sldChg chg="modSp add mod">
        <pc:chgData name="Alfred Asterjadhi" userId="39de57b9-85c0-4fd1-aaac-8ca2b6560ad0" providerId="ADAL" clId="{5D630037-3A1D-4EAB-A2F7-8287BE507CB3}" dt="2022-07-15T13:50:02.753" v="6502" actId="207"/>
        <pc:sldMkLst>
          <pc:docMk/>
          <pc:sldMk cId="1665993413" sldId="361"/>
        </pc:sldMkLst>
        <pc:spChg chg="mod">
          <ac:chgData name="Alfred Asterjadhi" userId="39de57b9-85c0-4fd1-aaac-8ca2b6560ad0" providerId="ADAL" clId="{5D630037-3A1D-4EAB-A2F7-8287BE507CB3}" dt="2022-07-08T19:40:34.227" v="430" actId="20577"/>
          <ac:spMkLst>
            <pc:docMk/>
            <pc:sldMk cId="1665993413" sldId="361"/>
            <ac:spMk id="2" creationId="{F2762690-C15C-4839-B40F-0AF3A4D89457}"/>
          </ac:spMkLst>
        </pc:spChg>
        <pc:graphicFrameChg chg="mod modGraphic">
          <ac:chgData name="Alfred Asterjadhi" userId="39de57b9-85c0-4fd1-aaac-8ca2b6560ad0" providerId="ADAL" clId="{5D630037-3A1D-4EAB-A2F7-8287BE507CB3}" dt="2022-07-15T13:50:02.753" v="6502" actId="207"/>
          <ac:graphicFrameMkLst>
            <pc:docMk/>
            <pc:sldMk cId="1665993413" sldId="361"/>
            <ac:graphicFrameMk id="6" creationId="{5094FBC8-BB74-47F3-965D-16BC678F4D1D}"/>
          </ac:graphicFrameMkLst>
        </pc:graphicFrameChg>
      </pc:sldChg>
      <pc:sldChg chg="modSp new mod ord">
        <pc:chgData name="Alfred Asterjadhi" userId="39de57b9-85c0-4fd1-aaac-8ca2b6560ad0" providerId="ADAL" clId="{5D630037-3A1D-4EAB-A2F7-8287BE507CB3}" dt="2022-07-15T13:00:53.615" v="6300" actId="20577"/>
        <pc:sldMkLst>
          <pc:docMk/>
          <pc:sldMk cId="3576977642" sldId="362"/>
        </pc:sldMkLst>
        <pc:spChg chg="mod">
          <ac:chgData name="Alfred Asterjadhi" userId="39de57b9-85c0-4fd1-aaac-8ca2b6560ad0" providerId="ADAL" clId="{5D630037-3A1D-4EAB-A2F7-8287BE507CB3}" dt="2022-07-14T02:59:48.894" v="4000" actId="20577"/>
          <ac:spMkLst>
            <pc:docMk/>
            <pc:sldMk cId="3576977642" sldId="362"/>
            <ac:spMk id="2" creationId="{0EAF4D72-7EB5-22A3-403A-E095C87E6E26}"/>
          </ac:spMkLst>
        </pc:spChg>
        <pc:spChg chg="mod">
          <ac:chgData name="Alfred Asterjadhi" userId="39de57b9-85c0-4fd1-aaac-8ca2b6560ad0" providerId="ADAL" clId="{5D630037-3A1D-4EAB-A2F7-8287BE507CB3}" dt="2022-07-15T13:00:53.615" v="6300" actId="20577"/>
          <ac:spMkLst>
            <pc:docMk/>
            <pc:sldMk cId="3576977642" sldId="362"/>
            <ac:spMk id="3" creationId="{741C1B02-DA5D-59DA-CACE-BAB1DFCE5AB4}"/>
          </ac:spMkLst>
        </pc:spChg>
      </pc:sldChg>
      <pc:sldChg chg="modSp add mod">
        <pc:chgData name="Alfred Asterjadhi" userId="39de57b9-85c0-4fd1-aaac-8ca2b6560ad0" providerId="ADAL" clId="{5D630037-3A1D-4EAB-A2F7-8287BE507CB3}" dt="2022-07-15T13:51:52.421" v="6517" actId="207"/>
        <pc:sldMkLst>
          <pc:docMk/>
          <pc:sldMk cId="167913082" sldId="363"/>
        </pc:sldMkLst>
        <pc:spChg chg="mod">
          <ac:chgData name="Alfred Asterjadhi" userId="39de57b9-85c0-4fd1-aaac-8ca2b6560ad0" providerId="ADAL" clId="{5D630037-3A1D-4EAB-A2F7-8287BE507CB3}" dt="2022-07-09T16:44:04.142" v="505" actId="20577"/>
          <ac:spMkLst>
            <pc:docMk/>
            <pc:sldMk cId="167913082" sldId="363"/>
            <ac:spMk id="2" creationId="{F2762690-C15C-4839-B40F-0AF3A4D89457}"/>
          </ac:spMkLst>
        </pc:spChg>
        <pc:graphicFrameChg chg="mod modGraphic">
          <ac:chgData name="Alfred Asterjadhi" userId="39de57b9-85c0-4fd1-aaac-8ca2b6560ad0" providerId="ADAL" clId="{5D630037-3A1D-4EAB-A2F7-8287BE507CB3}" dt="2022-07-15T13:51:52.421" v="6517" actId="207"/>
          <ac:graphicFrameMkLst>
            <pc:docMk/>
            <pc:sldMk cId="167913082" sldId="363"/>
            <ac:graphicFrameMk id="6" creationId="{5094FBC8-BB74-47F3-965D-16BC678F4D1D}"/>
          </ac:graphicFrameMkLst>
        </pc:graphicFrameChg>
      </pc:sldChg>
      <pc:sldChg chg="modSp add mod">
        <pc:chgData name="Alfred Asterjadhi" userId="39de57b9-85c0-4fd1-aaac-8ca2b6560ad0" providerId="ADAL" clId="{5D630037-3A1D-4EAB-A2F7-8287BE507CB3}" dt="2022-07-14T02:54:30.083" v="3934" actId="21"/>
        <pc:sldMkLst>
          <pc:docMk/>
          <pc:sldMk cId="2875004496" sldId="364"/>
        </pc:sldMkLst>
        <pc:spChg chg="mod">
          <ac:chgData name="Alfred Asterjadhi" userId="39de57b9-85c0-4fd1-aaac-8ca2b6560ad0" providerId="ADAL" clId="{5D630037-3A1D-4EAB-A2F7-8287BE507CB3}" dt="2022-07-09T16:48:37.019" v="575" actId="20577"/>
          <ac:spMkLst>
            <pc:docMk/>
            <pc:sldMk cId="2875004496" sldId="364"/>
            <ac:spMk id="2" creationId="{F2762690-C15C-4839-B40F-0AF3A4D89457}"/>
          </ac:spMkLst>
        </pc:spChg>
        <pc:graphicFrameChg chg="mod modGraphic">
          <ac:chgData name="Alfred Asterjadhi" userId="39de57b9-85c0-4fd1-aaac-8ca2b6560ad0" providerId="ADAL" clId="{5D630037-3A1D-4EAB-A2F7-8287BE507CB3}" dt="2022-07-14T02:54:30.083" v="3934" actId="21"/>
          <ac:graphicFrameMkLst>
            <pc:docMk/>
            <pc:sldMk cId="2875004496" sldId="364"/>
            <ac:graphicFrameMk id="6" creationId="{5094FBC8-BB74-47F3-965D-16BC678F4D1D}"/>
          </ac:graphicFrameMkLst>
        </pc:graphicFrameChg>
      </pc:sldChg>
      <pc:sldChg chg="add del">
        <pc:chgData name="Alfred Asterjadhi" userId="39de57b9-85c0-4fd1-aaac-8ca2b6560ad0" providerId="ADAL" clId="{5D630037-3A1D-4EAB-A2F7-8287BE507CB3}" dt="2022-07-09T16:48:13.132" v="547"/>
        <pc:sldMkLst>
          <pc:docMk/>
          <pc:sldMk cId="816357829" sldId="365"/>
        </pc:sldMkLst>
      </pc:sldChg>
      <pc:sldChg chg="addSp delSp modSp new mod">
        <pc:chgData name="Alfred Asterjadhi" userId="39de57b9-85c0-4fd1-aaac-8ca2b6560ad0" providerId="ADAL" clId="{5D630037-3A1D-4EAB-A2F7-8287BE507CB3}" dt="2022-07-10T16:55:24.974" v="1429" actId="20577"/>
        <pc:sldMkLst>
          <pc:docMk/>
          <pc:sldMk cId="1843331871" sldId="365"/>
        </pc:sldMkLst>
        <pc:spChg chg="mod">
          <ac:chgData name="Alfred Asterjadhi" userId="39de57b9-85c0-4fd1-aaac-8ca2b6560ad0" providerId="ADAL" clId="{5D630037-3A1D-4EAB-A2F7-8287BE507CB3}" dt="2022-07-10T16:34:06.813" v="1381"/>
          <ac:spMkLst>
            <pc:docMk/>
            <pc:sldMk cId="1843331871" sldId="365"/>
            <ac:spMk id="2" creationId="{0753DF19-5604-D757-CF21-A9FC2116E8DC}"/>
          </ac:spMkLst>
        </pc:spChg>
        <pc:spChg chg="mod">
          <ac:chgData name="Alfred Asterjadhi" userId="39de57b9-85c0-4fd1-aaac-8ca2b6560ad0" providerId="ADAL" clId="{5D630037-3A1D-4EAB-A2F7-8287BE507CB3}" dt="2022-07-10T16:55:24.974" v="1429" actId="20577"/>
          <ac:spMkLst>
            <pc:docMk/>
            <pc:sldMk cId="1843331871" sldId="365"/>
            <ac:spMk id="3" creationId="{39530AAB-A6A0-8811-A99F-B42B5EA28321}"/>
          </ac:spMkLst>
        </pc:spChg>
        <pc:spChg chg="mod">
          <ac:chgData name="Alfred Asterjadhi" userId="39de57b9-85c0-4fd1-aaac-8ca2b6560ad0" providerId="ADAL" clId="{5D630037-3A1D-4EAB-A2F7-8287BE507CB3}" dt="2022-07-10T16:34:06.813" v="1381"/>
          <ac:spMkLst>
            <pc:docMk/>
            <pc:sldMk cId="1843331871" sldId="365"/>
            <ac:spMk id="4" creationId="{0F594D8D-205A-130F-F44A-33234B5124E9}"/>
          </ac:spMkLst>
        </pc:spChg>
        <pc:spChg chg="mod">
          <ac:chgData name="Alfred Asterjadhi" userId="39de57b9-85c0-4fd1-aaac-8ca2b6560ad0" providerId="ADAL" clId="{5D630037-3A1D-4EAB-A2F7-8287BE507CB3}" dt="2022-07-10T16:34:06.813" v="1381"/>
          <ac:spMkLst>
            <pc:docMk/>
            <pc:sldMk cId="1843331871" sldId="365"/>
            <ac:spMk id="5" creationId="{73293754-77B9-AF3C-66B0-AC1E188A985E}"/>
          </ac:spMkLst>
        </pc:spChg>
        <pc:spChg chg="mod">
          <ac:chgData name="Alfred Asterjadhi" userId="39de57b9-85c0-4fd1-aaac-8ca2b6560ad0" providerId="ADAL" clId="{5D630037-3A1D-4EAB-A2F7-8287BE507CB3}" dt="2022-07-10T16:34:06.813" v="1381"/>
          <ac:spMkLst>
            <pc:docMk/>
            <pc:sldMk cId="1843331871" sldId="365"/>
            <ac:spMk id="6" creationId="{6ACA49CE-D01F-5C62-094F-BCB7174FDE18}"/>
          </ac:spMkLst>
        </pc:spChg>
        <pc:spChg chg="add del mod">
          <ac:chgData name="Alfred Asterjadhi" userId="39de57b9-85c0-4fd1-aaac-8ca2b6560ad0" providerId="ADAL" clId="{5D630037-3A1D-4EAB-A2F7-8287BE507CB3}" dt="2022-07-10T16:34:06.813" v="1381"/>
          <ac:spMkLst>
            <pc:docMk/>
            <pc:sldMk cId="1843331871" sldId="365"/>
            <ac:spMk id="7" creationId="{EE528979-9843-BF1D-3DC2-6FCA6348AA77}"/>
          </ac:spMkLst>
        </pc:spChg>
        <pc:spChg chg="add del mod">
          <ac:chgData name="Alfred Asterjadhi" userId="39de57b9-85c0-4fd1-aaac-8ca2b6560ad0" providerId="ADAL" clId="{5D630037-3A1D-4EAB-A2F7-8287BE507CB3}" dt="2022-07-10T16:34:06.813" v="1381"/>
          <ac:spMkLst>
            <pc:docMk/>
            <pc:sldMk cId="1843331871" sldId="365"/>
            <ac:spMk id="8" creationId="{8C3AFA9F-BD69-4ACF-A5E5-8C4FDFD8F98E}"/>
          </ac:spMkLst>
        </pc:spChg>
        <pc:spChg chg="add del mod">
          <ac:chgData name="Alfred Asterjadhi" userId="39de57b9-85c0-4fd1-aaac-8ca2b6560ad0" providerId="ADAL" clId="{5D630037-3A1D-4EAB-A2F7-8287BE507CB3}" dt="2022-07-10T16:34:06.813" v="1381"/>
          <ac:spMkLst>
            <pc:docMk/>
            <pc:sldMk cId="1843331871" sldId="365"/>
            <ac:spMk id="9" creationId="{81D920F8-718C-F64B-DEE6-C5997E0D6457}"/>
          </ac:spMkLst>
        </pc:spChg>
        <pc:spChg chg="add del mod">
          <ac:chgData name="Alfred Asterjadhi" userId="39de57b9-85c0-4fd1-aaac-8ca2b6560ad0" providerId="ADAL" clId="{5D630037-3A1D-4EAB-A2F7-8287BE507CB3}" dt="2022-07-10T16:34:06.813" v="1381"/>
          <ac:spMkLst>
            <pc:docMk/>
            <pc:sldMk cId="1843331871" sldId="365"/>
            <ac:spMk id="10" creationId="{DF21EEC9-49F7-E390-1C2F-D8C236A4502C}"/>
          </ac:spMkLst>
        </pc:spChg>
        <pc:spChg chg="add del mod">
          <ac:chgData name="Alfred Asterjadhi" userId="39de57b9-85c0-4fd1-aaac-8ca2b6560ad0" providerId="ADAL" clId="{5D630037-3A1D-4EAB-A2F7-8287BE507CB3}" dt="2022-07-10T16:34:06.813" v="1381"/>
          <ac:spMkLst>
            <pc:docMk/>
            <pc:sldMk cId="1843331871" sldId="365"/>
            <ac:spMk id="11" creationId="{0E143C55-A07F-A62A-1110-B69AF5E9E714}"/>
          </ac:spMkLst>
        </pc:spChg>
      </pc:sldChg>
      <pc:sldChg chg="modSp add mod">
        <pc:chgData name="Alfred Asterjadhi" userId="39de57b9-85c0-4fd1-aaac-8ca2b6560ad0" providerId="ADAL" clId="{5D630037-3A1D-4EAB-A2F7-8287BE507CB3}" dt="2022-07-15T13:50:43.009" v="6511" actId="207"/>
        <pc:sldMkLst>
          <pc:docMk/>
          <pc:sldMk cId="354494376" sldId="366"/>
        </pc:sldMkLst>
        <pc:spChg chg="mod">
          <ac:chgData name="Alfred Asterjadhi" userId="39de57b9-85c0-4fd1-aaac-8ca2b6560ad0" providerId="ADAL" clId="{5D630037-3A1D-4EAB-A2F7-8287BE507CB3}" dt="2022-07-11T12:25:06.110" v="1500" actId="20577"/>
          <ac:spMkLst>
            <pc:docMk/>
            <pc:sldMk cId="354494376" sldId="366"/>
            <ac:spMk id="2" creationId="{F2762690-C15C-4839-B40F-0AF3A4D89457}"/>
          </ac:spMkLst>
        </pc:spChg>
        <pc:graphicFrameChg chg="mod modGraphic">
          <ac:chgData name="Alfred Asterjadhi" userId="39de57b9-85c0-4fd1-aaac-8ca2b6560ad0" providerId="ADAL" clId="{5D630037-3A1D-4EAB-A2F7-8287BE507CB3}" dt="2022-07-15T13:50:43.009" v="6511" actId="207"/>
          <ac:graphicFrameMkLst>
            <pc:docMk/>
            <pc:sldMk cId="354494376" sldId="366"/>
            <ac:graphicFrameMk id="6" creationId="{5094FBC8-BB74-47F3-965D-16BC678F4D1D}"/>
          </ac:graphicFrameMkLst>
        </pc:graphicFrameChg>
      </pc:sldChg>
      <pc:sldChg chg="modSp add mod">
        <pc:chgData name="Alfred Asterjadhi" userId="39de57b9-85c0-4fd1-aaac-8ca2b6560ad0" providerId="ADAL" clId="{5D630037-3A1D-4EAB-A2F7-8287BE507CB3}" dt="2022-07-15T13:59:52.527" v="6529" actId="114"/>
        <pc:sldMkLst>
          <pc:docMk/>
          <pc:sldMk cId="1532969397" sldId="367"/>
        </pc:sldMkLst>
        <pc:spChg chg="mod">
          <ac:chgData name="Alfred Asterjadhi" userId="39de57b9-85c0-4fd1-aaac-8ca2b6560ad0" providerId="ADAL" clId="{5D630037-3A1D-4EAB-A2F7-8287BE507CB3}" dt="2022-07-13T02:35:20.781" v="3002" actId="20577"/>
          <ac:spMkLst>
            <pc:docMk/>
            <pc:sldMk cId="1532969397" sldId="367"/>
            <ac:spMk id="2" creationId="{F2762690-C15C-4839-B40F-0AF3A4D89457}"/>
          </ac:spMkLst>
        </pc:spChg>
        <pc:graphicFrameChg chg="mod modGraphic">
          <ac:chgData name="Alfred Asterjadhi" userId="39de57b9-85c0-4fd1-aaac-8ca2b6560ad0" providerId="ADAL" clId="{5D630037-3A1D-4EAB-A2F7-8287BE507CB3}" dt="2022-07-15T13:59:52.527" v="6529" actId="114"/>
          <ac:graphicFrameMkLst>
            <pc:docMk/>
            <pc:sldMk cId="1532969397" sldId="367"/>
            <ac:graphicFrameMk id="6" creationId="{5094FBC8-BB74-47F3-965D-16BC678F4D1D}"/>
          </ac:graphicFrameMkLst>
        </pc:graphicFrameChg>
      </pc:sldChg>
      <pc:sldChg chg="addSp delSp modSp new mod">
        <pc:chgData name="Alfred Asterjadhi" userId="39de57b9-85c0-4fd1-aaac-8ca2b6560ad0" providerId="ADAL" clId="{5D630037-3A1D-4EAB-A2F7-8287BE507CB3}" dt="2022-07-15T13:01:29.177" v="6304" actId="1076"/>
        <pc:sldMkLst>
          <pc:docMk/>
          <pc:sldMk cId="3759718192" sldId="368"/>
        </pc:sldMkLst>
        <pc:spChg chg="mod">
          <ac:chgData name="Alfred Asterjadhi" userId="39de57b9-85c0-4fd1-aaac-8ca2b6560ad0" providerId="ADAL" clId="{5D630037-3A1D-4EAB-A2F7-8287BE507CB3}" dt="2022-07-14T19:12:24.554" v="6235" actId="20577"/>
          <ac:spMkLst>
            <pc:docMk/>
            <pc:sldMk cId="3759718192" sldId="368"/>
            <ac:spMk id="2" creationId="{D0172988-1296-802D-770D-899EA5C68516}"/>
          </ac:spMkLst>
        </pc:spChg>
        <pc:spChg chg="mod">
          <ac:chgData name="Alfred Asterjadhi" userId="39de57b9-85c0-4fd1-aaac-8ca2b6560ad0" providerId="ADAL" clId="{5D630037-3A1D-4EAB-A2F7-8287BE507CB3}" dt="2022-07-14T19:11:25.436" v="6234" actId="20577"/>
          <ac:spMkLst>
            <pc:docMk/>
            <pc:sldMk cId="3759718192" sldId="368"/>
            <ac:spMk id="3" creationId="{73382C34-84F1-F2DE-C5D9-E1296FE55B90}"/>
          </ac:spMkLst>
        </pc:spChg>
        <pc:spChg chg="add mod">
          <ac:chgData name="Alfred Asterjadhi" userId="39de57b9-85c0-4fd1-aaac-8ca2b6560ad0" providerId="ADAL" clId="{5D630037-3A1D-4EAB-A2F7-8287BE507CB3}" dt="2022-07-14T03:43:22.822" v="5371" actId="1076"/>
          <ac:spMkLst>
            <pc:docMk/>
            <pc:sldMk cId="3759718192" sldId="368"/>
            <ac:spMk id="7" creationId="{34DFB792-FCB3-E39D-4F88-2B8932441AE0}"/>
          </ac:spMkLst>
        </pc:spChg>
        <pc:spChg chg="add mod">
          <ac:chgData name="Alfred Asterjadhi" userId="39de57b9-85c0-4fd1-aaac-8ca2b6560ad0" providerId="ADAL" clId="{5D630037-3A1D-4EAB-A2F7-8287BE507CB3}" dt="2022-07-14T03:43:07.156" v="5367" actId="164"/>
          <ac:spMkLst>
            <pc:docMk/>
            <pc:sldMk cId="3759718192" sldId="368"/>
            <ac:spMk id="15" creationId="{466304B3-55FA-C0CA-0C87-49607BF5BA5A}"/>
          </ac:spMkLst>
        </pc:spChg>
        <pc:spChg chg="add mod">
          <ac:chgData name="Alfred Asterjadhi" userId="39de57b9-85c0-4fd1-aaac-8ca2b6560ad0" providerId="ADAL" clId="{5D630037-3A1D-4EAB-A2F7-8287BE507CB3}" dt="2022-07-14T03:43:07.156" v="5367" actId="164"/>
          <ac:spMkLst>
            <pc:docMk/>
            <pc:sldMk cId="3759718192" sldId="368"/>
            <ac:spMk id="16" creationId="{A47AE6FC-CF9C-60B7-789D-992FD3B32281}"/>
          </ac:spMkLst>
        </pc:spChg>
        <pc:spChg chg="add del">
          <ac:chgData name="Alfred Asterjadhi" userId="39de57b9-85c0-4fd1-aaac-8ca2b6560ad0" providerId="ADAL" clId="{5D630037-3A1D-4EAB-A2F7-8287BE507CB3}" dt="2022-07-14T19:12:31.196" v="6238" actId="22"/>
          <ac:spMkLst>
            <pc:docMk/>
            <pc:sldMk cId="3759718192" sldId="368"/>
            <ac:spMk id="17" creationId="{BF7523A7-0B16-BD4C-F721-9A73F7BEA884}"/>
          </ac:spMkLst>
        </pc:spChg>
        <pc:spChg chg="mod">
          <ac:chgData name="Alfred Asterjadhi" userId="39de57b9-85c0-4fd1-aaac-8ca2b6560ad0" providerId="ADAL" clId="{5D630037-3A1D-4EAB-A2F7-8287BE507CB3}" dt="2022-07-15T13:01:25.816" v="6303"/>
          <ac:spMkLst>
            <pc:docMk/>
            <pc:sldMk cId="3759718192" sldId="368"/>
            <ac:spMk id="21" creationId="{AD2BC52D-256D-2A03-A5D3-80A0D3E22A60}"/>
          </ac:spMkLst>
        </pc:spChg>
        <pc:spChg chg="mod">
          <ac:chgData name="Alfred Asterjadhi" userId="39de57b9-85c0-4fd1-aaac-8ca2b6560ad0" providerId="ADAL" clId="{5D630037-3A1D-4EAB-A2F7-8287BE507CB3}" dt="2022-07-15T13:01:25.816" v="6303"/>
          <ac:spMkLst>
            <pc:docMk/>
            <pc:sldMk cId="3759718192" sldId="368"/>
            <ac:spMk id="22" creationId="{404940A3-CF2C-D0C5-6D61-FD3914927E33}"/>
          </ac:spMkLst>
        </pc:spChg>
        <pc:spChg chg="mod">
          <ac:chgData name="Alfred Asterjadhi" userId="39de57b9-85c0-4fd1-aaac-8ca2b6560ad0" providerId="ADAL" clId="{5D630037-3A1D-4EAB-A2F7-8287BE507CB3}" dt="2022-07-15T13:01:25.816" v="6303"/>
          <ac:spMkLst>
            <pc:docMk/>
            <pc:sldMk cId="3759718192" sldId="368"/>
            <ac:spMk id="23" creationId="{936DA38C-3AFF-8BB5-91DC-1D88F9F8C90A}"/>
          </ac:spMkLst>
        </pc:spChg>
        <pc:spChg chg="mod">
          <ac:chgData name="Alfred Asterjadhi" userId="39de57b9-85c0-4fd1-aaac-8ca2b6560ad0" providerId="ADAL" clId="{5D630037-3A1D-4EAB-A2F7-8287BE507CB3}" dt="2022-07-15T13:01:25.816" v="6303"/>
          <ac:spMkLst>
            <pc:docMk/>
            <pc:sldMk cId="3759718192" sldId="368"/>
            <ac:spMk id="25" creationId="{5349C4DF-9FE3-A5FD-0A92-9568F2835F32}"/>
          </ac:spMkLst>
        </pc:spChg>
        <pc:spChg chg="mod">
          <ac:chgData name="Alfred Asterjadhi" userId="39de57b9-85c0-4fd1-aaac-8ca2b6560ad0" providerId="ADAL" clId="{5D630037-3A1D-4EAB-A2F7-8287BE507CB3}" dt="2022-07-15T13:01:25.816" v="6303"/>
          <ac:spMkLst>
            <pc:docMk/>
            <pc:sldMk cId="3759718192" sldId="368"/>
            <ac:spMk id="26" creationId="{F4AEE57E-7B8E-654D-FB18-644672EE04EA}"/>
          </ac:spMkLst>
        </pc:spChg>
        <pc:spChg chg="mod">
          <ac:chgData name="Alfred Asterjadhi" userId="39de57b9-85c0-4fd1-aaac-8ca2b6560ad0" providerId="ADAL" clId="{5D630037-3A1D-4EAB-A2F7-8287BE507CB3}" dt="2022-07-15T13:01:25.816" v="6303"/>
          <ac:spMkLst>
            <pc:docMk/>
            <pc:sldMk cId="3759718192" sldId="368"/>
            <ac:spMk id="27" creationId="{6FB4E630-6D3C-0504-3E02-FCC38D3BFF10}"/>
          </ac:spMkLst>
        </pc:spChg>
        <pc:spChg chg="mod">
          <ac:chgData name="Alfred Asterjadhi" userId="39de57b9-85c0-4fd1-aaac-8ca2b6560ad0" providerId="ADAL" clId="{5D630037-3A1D-4EAB-A2F7-8287BE507CB3}" dt="2022-07-15T13:01:25.816" v="6303"/>
          <ac:spMkLst>
            <pc:docMk/>
            <pc:sldMk cId="3759718192" sldId="368"/>
            <ac:spMk id="28" creationId="{F49F53BA-F0E9-8BA6-D5E0-278571ED0933}"/>
          </ac:spMkLst>
        </pc:spChg>
        <pc:spChg chg="mod">
          <ac:chgData name="Alfred Asterjadhi" userId="39de57b9-85c0-4fd1-aaac-8ca2b6560ad0" providerId="ADAL" clId="{5D630037-3A1D-4EAB-A2F7-8287BE507CB3}" dt="2022-07-15T13:01:25.816" v="6303"/>
          <ac:spMkLst>
            <pc:docMk/>
            <pc:sldMk cId="3759718192" sldId="368"/>
            <ac:spMk id="29" creationId="{10338069-A552-84C6-D5C7-CEE0AF159382}"/>
          </ac:spMkLst>
        </pc:spChg>
        <pc:spChg chg="mod">
          <ac:chgData name="Alfred Asterjadhi" userId="39de57b9-85c0-4fd1-aaac-8ca2b6560ad0" providerId="ADAL" clId="{5D630037-3A1D-4EAB-A2F7-8287BE507CB3}" dt="2022-07-15T13:01:25.816" v="6303"/>
          <ac:spMkLst>
            <pc:docMk/>
            <pc:sldMk cId="3759718192" sldId="368"/>
            <ac:spMk id="30" creationId="{EB0E65D5-587A-2411-77E4-571515457066}"/>
          </ac:spMkLst>
        </pc:spChg>
        <pc:spChg chg="mod">
          <ac:chgData name="Alfred Asterjadhi" userId="39de57b9-85c0-4fd1-aaac-8ca2b6560ad0" providerId="ADAL" clId="{5D630037-3A1D-4EAB-A2F7-8287BE507CB3}" dt="2022-07-15T13:01:25.816" v="6303"/>
          <ac:spMkLst>
            <pc:docMk/>
            <pc:sldMk cId="3759718192" sldId="368"/>
            <ac:spMk id="31" creationId="{EB3A6FE3-E5DD-3CAF-5192-640267D60A87}"/>
          </ac:spMkLst>
        </pc:spChg>
        <pc:spChg chg="mod">
          <ac:chgData name="Alfred Asterjadhi" userId="39de57b9-85c0-4fd1-aaac-8ca2b6560ad0" providerId="ADAL" clId="{5D630037-3A1D-4EAB-A2F7-8287BE507CB3}" dt="2022-07-15T13:01:25.816" v="6303"/>
          <ac:spMkLst>
            <pc:docMk/>
            <pc:sldMk cId="3759718192" sldId="368"/>
            <ac:spMk id="32" creationId="{41144E47-3C7E-0435-F92E-5EB14101F1D2}"/>
          </ac:spMkLst>
        </pc:spChg>
        <pc:spChg chg="mod">
          <ac:chgData name="Alfred Asterjadhi" userId="39de57b9-85c0-4fd1-aaac-8ca2b6560ad0" providerId="ADAL" clId="{5D630037-3A1D-4EAB-A2F7-8287BE507CB3}" dt="2022-07-15T13:01:25.816" v="6303"/>
          <ac:spMkLst>
            <pc:docMk/>
            <pc:sldMk cId="3759718192" sldId="368"/>
            <ac:spMk id="33" creationId="{F5A3E8BB-DEA7-F692-A20C-DD33417650CB}"/>
          </ac:spMkLst>
        </pc:spChg>
        <pc:spChg chg="mod">
          <ac:chgData name="Alfred Asterjadhi" userId="39de57b9-85c0-4fd1-aaac-8ca2b6560ad0" providerId="ADAL" clId="{5D630037-3A1D-4EAB-A2F7-8287BE507CB3}" dt="2022-07-15T13:01:25.816" v="6303"/>
          <ac:spMkLst>
            <pc:docMk/>
            <pc:sldMk cId="3759718192" sldId="368"/>
            <ac:spMk id="34" creationId="{6C217E7A-612E-3D2D-E388-D643426CC294}"/>
          </ac:spMkLst>
        </pc:spChg>
        <pc:spChg chg="mod">
          <ac:chgData name="Alfred Asterjadhi" userId="39de57b9-85c0-4fd1-aaac-8ca2b6560ad0" providerId="ADAL" clId="{5D630037-3A1D-4EAB-A2F7-8287BE507CB3}" dt="2022-07-15T13:01:25.816" v="6303"/>
          <ac:spMkLst>
            <pc:docMk/>
            <pc:sldMk cId="3759718192" sldId="368"/>
            <ac:spMk id="35" creationId="{FCDFC126-70EA-F569-8A86-E8139F4B3E81}"/>
          </ac:spMkLst>
        </pc:spChg>
        <pc:grpChg chg="add mod">
          <ac:chgData name="Alfred Asterjadhi" userId="39de57b9-85c0-4fd1-aaac-8ca2b6560ad0" providerId="ADAL" clId="{5D630037-3A1D-4EAB-A2F7-8287BE507CB3}" dt="2022-07-15T13:01:05.836" v="6301" actId="14100"/>
          <ac:grpSpMkLst>
            <pc:docMk/>
            <pc:sldMk cId="3759718192" sldId="368"/>
            <ac:grpSpMk id="8" creationId="{EEE77E41-F23F-8673-4F44-8D2C8FA0C23B}"/>
          </ac:grpSpMkLst>
        </pc:grpChg>
        <pc:grpChg chg="add mod">
          <ac:chgData name="Alfred Asterjadhi" userId="39de57b9-85c0-4fd1-aaac-8ca2b6560ad0" providerId="ADAL" clId="{5D630037-3A1D-4EAB-A2F7-8287BE507CB3}" dt="2022-07-15T13:01:29.177" v="6304" actId="1076"/>
          <ac:grpSpMkLst>
            <pc:docMk/>
            <pc:sldMk cId="3759718192" sldId="368"/>
            <ac:grpSpMk id="17" creationId="{977A7893-1DED-4B21-9D8A-E289C6B00174}"/>
          </ac:grpSpMkLst>
        </pc:grpChg>
        <pc:grpChg chg="mod">
          <ac:chgData name="Alfred Asterjadhi" userId="39de57b9-85c0-4fd1-aaac-8ca2b6560ad0" providerId="ADAL" clId="{5D630037-3A1D-4EAB-A2F7-8287BE507CB3}" dt="2022-07-15T13:01:25.816" v="6303"/>
          <ac:grpSpMkLst>
            <pc:docMk/>
            <pc:sldMk cId="3759718192" sldId="368"/>
            <ac:grpSpMk id="19" creationId="{EE8C2363-74A5-8457-5741-7270E8963F0C}"/>
          </ac:grpSpMkLst>
        </pc:grpChg>
        <pc:picChg chg="add del mod">
          <ac:chgData name="Alfred Asterjadhi" userId="39de57b9-85c0-4fd1-aaac-8ca2b6560ad0" providerId="ADAL" clId="{5D630037-3A1D-4EAB-A2F7-8287BE507CB3}" dt="2022-07-14T03:19:52.307" v="5350" actId="478"/>
          <ac:picMkLst>
            <pc:docMk/>
            <pc:sldMk cId="3759718192" sldId="368"/>
            <ac:picMk id="8" creationId="{800A9F19-2673-7FD0-12FA-CCAC175DE379}"/>
          </ac:picMkLst>
        </pc:picChg>
        <pc:picChg chg="add del mod">
          <ac:chgData name="Alfred Asterjadhi" userId="39de57b9-85c0-4fd1-aaac-8ca2b6560ad0" providerId="ADAL" clId="{5D630037-3A1D-4EAB-A2F7-8287BE507CB3}" dt="2022-07-14T19:13:05.459" v="6241" actId="478"/>
          <ac:picMkLst>
            <pc:docMk/>
            <pc:sldMk cId="3759718192" sldId="368"/>
            <ac:picMk id="10" creationId="{D1A4552E-DB0F-4B9F-8D8B-CF0E7F49CD26}"/>
          </ac:picMkLst>
        </pc:picChg>
        <pc:picChg chg="add del mod">
          <ac:chgData name="Alfred Asterjadhi" userId="39de57b9-85c0-4fd1-aaac-8ca2b6560ad0" providerId="ADAL" clId="{5D630037-3A1D-4EAB-A2F7-8287BE507CB3}" dt="2022-07-14T19:12:29.461" v="6236" actId="478"/>
          <ac:picMkLst>
            <pc:docMk/>
            <pc:sldMk cId="3759718192" sldId="368"/>
            <ac:picMk id="11" creationId="{20EBE04D-C8FC-F31D-5760-A9A2B4A1A776}"/>
          </ac:picMkLst>
        </pc:picChg>
        <pc:picChg chg="add del mod">
          <ac:chgData name="Alfred Asterjadhi" userId="39de57b9-85c0-4fd1-aaac-8ca2b6560ad0" providerId="ADAL" clId="{5D630037-3A1D-4EAB-A2F7-8287BE507CB3}" dt="2022-07-15T13:01:25.397" v="6302" actId="478"/>
          <ac:picMkLst>
            <pc:docMk/>
            <pc:sldMk cId="3759718192" sldId="368"/>
            <ac:picMk id="18" creationId="{ADDAF165-1B28-B7EC-D6CF-769149DBC68D}"/>
          </ac:picMkLst>
        </pc:picChg>
        <pc:picChg chg="add mod ord">
          <ac:chgData name="Alfred Asterjadhi" userId="39de57b9-85c0-4fd1-aaac-8ca2b6560ad0" providerId="ADAL" clId="{5D630037-3A1D-4EAB-A2F7-8287BE507CB3}" dt="2022-07-14T19:13:44.407" v="6260" actId="1037"/>
          <ac:picMkLst>
            <pc:docMk/>
            <pc:sldMk cId="3759718192" sldId="368"/>
            <ac:picMk id="20" creationId="{5E975C99-953E-6E0C-96D3-9FA28134C72A}"/>
          </ac:picMkLst>
        </pc:picChg>
        <pc:picChg chg="add del mod">
          <ac:chgData name="Alfred Asterjadhi" userId="39de57b9-85c0-4fd1-aaac-8ca2b6560ad0" providerId="ADAL" clId="{5D630037-3A1D-4EAB-A2F7-8287BE507CB3}" dt="2022-07-14T14:22:12.766" v="5957" actId="478"/>
          <ac:picMkLst>
            <pc:docMk/>
            <pc:sldMk cId="3759718192" sldId="368"/>
            <ac:picMk id="20" creationId="{D8838CFB-2DF1-655B-7338-D383F2CD2E2E}"/>
          </ac:picMkLst>
        </pc:picChg>
        <pc:picChg chg="mod">
          <ac:chgData name="Alfred Asterjadhi" userId="39de57b9-85c0-4fd1-aaac-8ca2b6560ad0" providerId="ADAL" clId="{5D630037-3A1D-4EAB-A2F7-8287BE507CB3}" dt="2022-07-15T13:01:25.816" v="6303"/>
          <ac:picMkLst>
            <pc:docMk/>
            <pc:sldMk cId="3759718192" sldId="368"/>
            <ac:picMk id="24" creationId="{844C8527-B266-CC14-6EE1-73BC364EB722}"/>
          </ac:picMkLst>
        </pc:picChg>
        <pc:cxnChg chg="add mod">
          <ac:chgData name="Alfred Asterjadhi" userId="39de57b9-85c0-4fd1-aaac-8ca2b6560ad0" providerId="ADAL" clId="{5D630037-3A1D-4EAB-A2F7-8287BE507CB3}" dt="2022-07-14T03:43:07.156" v="5367" actId="164"/>
          <ac:cxnSpMkLst>
            <pc:docMk/>
            <pc:sldMk cId="3759718192" sldId="368"/>
            <ac:cxnSpMk id="12" creationId="{3D39A8D2-3ACC-548D-54EE-DC877E4403AD}"/>
          </ac:cxnSpMkLst>
        </pc:cxnChg>
        <pc:cxnChg chg="add mod">
          <ac:chgData name="Alfred Asterjadhi" userId="39de57b9-85c0-4fd1-aaac-8ca2b6560ad0" providerId="ADAL" clId="{5D630037-3A1D-4EAB-A2F7-8287BE507CB3}" dt="2022-07-14T03:43:07.156" v="5367" actId="164"/>
          <ac:cxnSpMkLst>
            <pc:docMk/>
            <pc:sldMk cId="3759718192" sldId="368"/>
            <ac:cxnSpMk id="14" creationId="{F1541B31-8821-3EC7-CFDD-DF0B1CA0D3CF}"/>
          </ac:cxnSpMkLst>
        </pc:cxnChg>
      </pc:sldChg>
      <pc:sldChg chg="addSp delSp modSp new mod">
        <pc:chgData name="Alfred Asterjadhi" userId="39de57b9-85c0-4fd1-aaac-8ca2b6560ad0" providerId="ADAL" clId="{5D630037-3A1D-4EAB-A2F7-8287BE507CB3}" dt="2022-07-15T13:00:44.779" v="6299" actId="1076"/>
        <pc:sldMkLst>
          <pc:docMk/>
          <pc:sldMk cId="4149919471" sldId="369"/>
        </pc:sldMkLst>
        <pc:spChg chg="mod">
          <ac:chgData name="Alfred Asterjadhi" userId="39de57b9-85c0-4fd1-aaac-8ca2b6560ad0" providerId="ADAL" clId="{5D630037-3A1D-4EAB-A2F7-8287BE507CB3}" dt="2022-07-14T16:04:04.880" v="6136" actId="20577"/>
          <ac:spMkLst>
            <pc:docMk/>
            <pc:sldMk cId="4149919471" sldId="369"/>
            <ac:spMk id="2" creationId="{9452E713-66E3-6C0E-64DF-B60116957A3F}"/>
          </ac:spMkLst>
        </pc:spChg>
        <pc:spChg chg="del mod">
          <ac:chgData name="Alfred Asterjadhi" userId="39de57b9-85c0-4fd1-aaac-8ca2b6560ad0" providerId="ADAL" clId="{5D630037-3A1D-4EAB-A2F7-8287BE507CB3}" dt="2022-07-14T03:47:17.013" v="5532" actId="478"/>
          <ac:spMkLst>
            <pc:docMk/>
            <pc:sldMk cId="4149919471" sldId="369"/>
            <ac:spMk id="3" creationId="{93EFBCFE-11FC-380E-D03D-81943BE36617}"/>
          </ac:spMkLst>
        </pc:spChg>
        <pc:spChg chg="mod">
          <ac:chgData name="Alfred Asterjadhi" userId="39de57b9-85c0-4fd1-aaac-8ca2b6560ad0" providerId="ADAL" clId="{5D630037-3A1D-4EAB-A2F7-8287BE507CB3}" dt="2022-07-14T03:54:55.674" v="5684"/>
          <ac:spMkLst>
            <pc:docMk/>
            <pc:sldMk cId="4149919471" sldId="369"/>
            <ac:spMk id="4" creationId="{0154D91C-67BB-A57C-5173-47D13B51F834}"/>
          </ac:spMkLst>
        </pc:spChg>
        <pc:spChg chg="mod">
          <ac:chgData name="Alfred Asterjadhi" userId="39de57b9-85c0-4fd1-aaac-8ca2b6560ad0" providerId="ADAL" clId="{5D630037-3A1D-4EAB-A2F7-8287BE507CB3}" dt="2022-07-14T03:54:55.674" v="5684"/>
          <ac:spMkLst>
            <pc:docMk/>
            <pc:sldMk cId="4149919471" sldId="369"/>
            <ac:spMk id="5" creationId="{9875C167-778F-CFEE-1F8A-23FE481B42AE}"/>
          </ac:spMkLst>
        </pc:spChg>
        <pc:spChg chg="mod">
          <ac:chgData name="Alfred Asterjadhi" userId="39de57b9-85c0-4fd1-aaac-8ca2b6560ad0" providerId="ADAL" clId="{5D630037-3A1D-4EAB-A2F7-8287BE507CB3}" dt="2022-07-14T03:54:55.674" v="5684"/>
          <ac:spMkLst>
            <pc:docMk/>
            <pc:sldMk cId="4149919471" sldId="369"/>
            <ac:spMk id="6" creationId="{29CFE1A9-332B-2B06-C330-B9EB4742F3D1}"/>
          </ac:spMkLst>
        </pc:spChg>
        <pc:spChg chg="add mod">
          <ac:chgData name="Alfred Asterjadhi" userId="39de57b9-85c0-4fd1-aaac-8ca2b6560ad0" providerId="ADAL" clId="{5D630037-3A1D-4EAB-A2F7-8287BE507CB3}" dt="2022-07-15T13:00:44.779" v="6299" actId="1076"/>
          <ac:spMkLst>
            <pc:docMk/>
            <pc:sldMk cId="4149919471" sldId="369"/>
            <ac:spMk id="7" creationId="{22A9208D-4185-B8B8-F2A3-4A0DB48DBE16}"/>
          </ac:spMkLst>
        </pc:spChg>
        <pc:spChg chg="add del">
          <ac:chgData name="Alfred Asterjadhi" userId="39de57b9-85c0-4fd1-aaac-8ca2b6560ad0" providerId="ADAL" clId="{5D630037-3A1D-4EAB-A2F7-8287BE507CB3}" dt="2022-07-14T03:47:18.512" v="5534" actId="22"/>
          <ac:spMkLst>
            <pc:docMk/>
            <pc:sldMk cId="4149919471" sldId="369"/>
            <ac:spMk id="8" creationId="{1517E66B-21F9-289C-E6F0-010E75994310}"/>
          </ac:spMkLst>
        </pc:spChg>
        <pc:spChg chg="add del mod">
          <ac:chgData name="Alfred Asterjadhi" userId="39de57b9-85c0-4fd1-aaac-8ca2b6560ad0" providerId="ADAL" clId="{5D630037-3A1D-4EAB-A2F7-8287BE507CB3}" dt="2022-07-15T13:00:38.952" v="6297" actId="478"/>
          <ac:spMkLst>
            <pc:docMk/>
            <pc:sldMk cId="4149919471" sldId="369"/>
            <ac:spMk id="9" creationId="{7E33FE65-829C-DA97-E92D-AB8B54E24E80}"/>
          </ac:spMkLst>
        </pc:spChg>
        <pc:spChg chg="add del mod">
          <ac:chgData name="Alfred Asterjadhi" userId="39de57b9-85c0-4fd1-aaac-8ca2b6560ad0" providerId="ADAL" clId="{5D630037-3A1D-4EAB-A2F7-8287BE507CB3}" dt="2022-07-14T03:49:03.746" v="5557" actId="478"/>
          <ac:spMkLst>
            <pc:docMk/>
            <pc:sldMk cId="4149919471" sldId="369"/>
            <ac:spMk id="10" creationId="{E9725E3A-FECE-3B9D-3598-887A94891954}"/>
          </ac:spMkLst>
        </pc:spChg>
        <pc:spChg chg="add del mod">
          <ac:chgData name="Alfred Asterjadhi" userId="39de57b9-85c0-4fd1-aaac-8ca2b6560ad0" providerId="ADAL" clId="{5D630037-3A1D-4EAB-A2F7-8287BE507CB3}" dt="2022-07-14T03:54:55.674" v="5684"/>
          <ac:spMkLst>
            <pc:docMk/>
            <pc:sldMk cId="4149919471" sldId="369"/>
            <ac:spMk id="11" creationId="{27569536-4CB5-874C-0927-320B93B8990A}"/>
          </ac:spMkLst>
        </pc:spChg>
        <pc:spChg chg="add del mod">
          <ac:chgData name="Alfred Asterjadhi" userId="39de57b9-85c0-4fd1-aaac-8ca2b6560ad0" providerId="ADAL" clId="{5D630037-3A1D-4EAB-A2F7-8287BE507CB3}" dt="2022-07-14T03:54:55.674" v="5684"/>
          <ac:spMkLst>
            <pc:docMk/>
            <pc:sldMk cId="4149919471" sldId="369"/>
            <ac:spMk id="12" creationId="{000901AE-123F-C41D-EC31-F8E423614D1B}"/>
          </ac:spMkLst>
        </pc:spChg>
        <pc:spChg chg="add del mod">
          <ac:chgData name="Alfred Asterjadhi" userId="39de57b9-85c0-4fd1-aaac-8ca2b6560ad0" providerId="ADAL" clId="{5D630037-3A1D-4EAB-A2F7-8287BE507CB3}" dt="2022-07-14T03:54:55.674" v="5684"/>
          <ac:spMkLst>
            <pc:docMk/>
            <pc:sldMk cId="4149919471" sldId="369"/>
            <ac:spMk id="13" creationId="{BED76648-2EDA-3539-FC26-4F6E5EBAE40B}"/>
          </ac:spMkLst>
        </pc:spChg>
        <pc:spChg chg="add del mod">
          <ac:chgData name="Alfred Asterjadhi" userId="39de57b9-85c0-4fd1-aaac-8ca2b6560ad0" providerId="ADAL" clId="{5D630037-3A1D-4EAB-A2F7-8287BE507CB3}" dt="2022-07-14T03:54:55.674" v="5684"/>
          <ac:spMkLst>
            <pc:docMk/>
            <pc:sldMk cId="4149919471" sldId="369"/>
            <ac:spMk id="14" creationId="{6CDA7A7E-1855-836C-46D2-0C362519C4EF}"/>
          </ac:spMkLst>
        </pc:spChg>
        <pc:spChg chg="add del mod">
          <ac:chgData name="Alfred Asterjadhi" userId="39de57b9-85c0-4fd1-aaac-8ca2b6560ad0" providerId="ADAL" clId="{5D630037-3A1D-4EAB-A2F7-8287BE507CB3}" dt="2022-07-14T03:54:58.694" v="5685" actId="478"/>
          <ac:spMkLst>
            <pc:docMk/>
            <pc:sldMk cId="4149919471" sldId="369"/>
            <ac:spMk id="15" creationId="{FD7E074A-C83A-5A1E-EE54-BE3C687C04ED}"/>
          </ac:spMkLst>
        </pc:spChg>
      </pc:sldChg>
      <pc:sldMasterChg chg="modSp mod modSldLayout">
        <pc:chgData name="Alfred Asterjadhi" userId="39de57b9-85c0-4fd1-aaac-8ca2b6560ad0" providerId="ADAL" clId="{5D630037-3A1D-4EAB-A2F7-8287BE507CB3}" dt="2022-07-15T12:42:08.960" v="6296" actId="6549"/>
        <pc:sldMasterMkLst>
          <pc:docMk/>
          <pc:sldMasterMk cId="0" sldId="2147483648"/>
        </pc:sldMasterMkLst>
        <pc:spChg chg="mod">
          <ac:chgData name="Alfred Asterjadhi" userId="39de57b9-85c0-4fd1-aaac-8ca2b6560ad0" providerId="ADAL" clId="{5D630037-3A1D-4EAB-A2F7-8287BE507CB3}" dt="2022-07-15T12:42:08.960" v="6296" actId="6549"/>
          <ac:spMkLst>
            <pc:docMk/>
            <pc:sldMasterMk cId="0" sldId="2147483648"/>
            <ac:spMk id="10" creationId="{00000000-0000-0000-0000-000000000000}"/>
          </ac:spMkLst>
        </pc:spChg>
        <pc:spChg chg="mod">
          <ac:chgData name="Alfred Asterjadhi" userId="39de57b9-85c0-4fd1-aaac-8ca2b6560ad0" providerId="ADAL" clId="{5D630037-3A1D-4EAB-A2F7-8287BE507CB3}" dt="2022-07-08T23:13:51.907" v="442" actId="20577"/>
          <ac:spMkLst>
            <pc:docMk/>
            <pc:sldMasterMk cId="0" sldId="2147483648"/>
            <ac:spMk id="1027" creationId="{00000000-0000-0000-0000-000000000000}"/>
          </ac:spMkLst>
        </pc:spChg>
        <pc:sldLayoutChg chg="modSp mod">
          <pc:chgData name="Alfred Asterjadhi" userId="39de57b9-85c0-4fd1-aaac-8ca2b6560ad0" providerId="ADAL" clId="{5D630037-3A1D-4EAB-A2F7-8287BE507CB3}" dt="2022-07-08T23:13:59.266" v="443"/>
          <pc:sldLayoutMkLst>
            <pc:docMk/>
            <pc:sldMasterMk cId="0" sldId="2147483648"/>
            <pc:sldLayoutMk cId="0" sldId="2147483650"/>
          </pc:sldLayoutMkLst>
          <pc:spChg chg="mod">
            <ac:chgData name="Alfred Asterjadhi" userId="39de57b9-85c0-4fd1-aaac-8ca2b6560ad0" providerId="ADAL" clId="{5D630037-3A1D-4EAB-A2F7-8287BE507CB3}" dt="2022-07-08T23:13:59.266" v="443"/>
            <ac:spMkLst>
              <pc:docMk/>
              <pc:sldMasterMk cId="0" sldId="2147483648"/>
              <pc:sldLayoutMk cId="0" sldId="2147483650"/>
              <ac:spMk id="12" creationId="{00000000-0000-0000-0000-000000000000}"/>
            </ac:spMkLst>
          </pc:spChg>
        </pc:sldLayoutChg>
      </pc:sldMasterChg>
    </pc:docChg>
  </pc:docChgLst>
  <pc:docChgLst>
    <pc:chgData name="Alfred Asterjadhi" userId="39de57b9-85c0-4fd1-aaac-8ca2b6560ad0" providerId="ADAL" clId="{5E32008F-DF31-475C-AA81-71B070C74BE1}"/>
    <pc:docChg chg="modSld modMainMaster">
      <pc:chgData name="Alfred Asterjadhi" userId="39de57b9-85c0-4fd1-aaac-8ca2b6560ad0" providerId="ADAL" clId="{5E32008F-DF31-475C-AA81-71B070C74BE1}" dt="2021-03-15T15:00:23.811" v="27" actId="20577"/>
      <pc:docMkLst>
        <pc:docMk/>
      </pc:docMkLst>
      <pc:sldChg chg="modSp mod">
        <pc:chgData name="Alfred Asterjadhi" userId="39de57b9-85c0-4fd1-aaac-8ca2b6560ad0" providerId="ADAL" clId="{5E32008F-DF31-475C-AA81-71B070C74BE1}" dt="2021-03-15T15:00:02.394" v="25" actId="207"/>
        <pc:sldMkLst>
          <pc:docMk/>
          <pc:sldMk cId="1716082287" sldId="337"/>
        </pc:sldMkLst>
        <pc:spChg chg="mod">
          <ac:chgData name="Alfred Asterjadhi" userId="39de57b9-85c0-4fd1-aaac-8ca2b6560ad0" providerId="ADAL" clId="{5E32008F-DF31-475C-AA81-71B070C74BE1}" dt="2021-03-15T14:59:16.975" v="19" actId="13926"/>
          <ac:spMkLst>
            <pc:docMk/>
            <pc:sldMk cId="1716082287" sldId="337"/>
            <ac:spMk id="2" creationId="{11C5C3A7-526B-4152-8A7F-BC9636A70131}"/>
          </ac:spMkLst>
        </pc:spChg>
        <pc:spChg chg="mod">
          <ac:chgData name="Alfred Asterjadhi" userId="39de57b9-85c0-4fd1-aaac-8ca2b6560ad0" providerId="ADAL" clId="{5E32008F-DF31-475C-AA81-71B070C74BE1}" dt="2021-03-15T15:00:02.394" v="25" actId="207"/>
          <ac:spMkLst>
            <pc:docMk/>
            <pc:sldMk cId="1716082287" sldId="337"/>
            <ac:spMk id="3" creationId="{49A6CCA4-296A-475E-8868-A1006DFAF806}"/>
          </ac:spMkLst>
        </pc:spChg>
      </pc:sldChg>
      <pc:sldMasterChg chg="modSp mod">
        <pc:chgData name="Alfred Asterjadhi" userId="39de57b9-85c0-4fd1-aaac-8ca2b6560ad0" providerId="ADAL" clId="{5E32008F-DF31-475C-AA81-71B070C74BE1}" dt="2021-03-15T15:00:23.811" v="27" actId="20577"/>
        <pc:sldMasterMkLst>
          <pc:docMk/>
          <pc:sldMasterMk cId="0" sldId="2147483648"/>
        </pc:sldMasterMkLst>
        <pc:spChg chg="mod">
          <ac:chgData name="Alfred Asterjadhi" userId="39de57b9-85c0-4fd1-aaac-8ca2b6560ad0" providerId="ADAL" clId="{5E32008F-DF31-475C-AA81-71B070C74BE1}" dt="2021-03-15T15:00:23.811" v="27" actId="20577"/>
          <ac:spMkLst>
            <pc:docMk/>
            <pc:sldMasterMk cId="0" sldId="2147483648"/>
            <ac:spMk id="10" creationId="{00000000-0000-0000-0000-000000000000}"/>
          </ac:spMkLst>
        </pc:spChg>
      </pc:sldMasterChg>
    </pc:docChg>
  </pc:docChgLst>
  <pc:docChgLst>
    <pc:chgData name="Alfred Asterjadhi" userId="39de57b9-85c0-4fd1-aaac-8ca2b6560ad0" providerId="ADAL" clId="{AD66CE3F-71CA-4EFE-A6DE-B01B4CE60F74}"/>
    <pc:docChg chg="undo custSel addSld delSld modSld modMainMaster">
      <pc:chgData name="Alfred Asterjadhi" userId="39de57b9-85c0-4fd1-aaac-8ca2b6560ad0" providerId="ADAL" clId="{AD66CE3F-71CA-4EFE-A6DE-B01B4CE60F74}" dt="2022-08-08T14:16:35.526" v="646"/>
      <pc:docMkLst>
        <pc:docMk/>
      </pc:docMkLst>
      <pc:sldChg chg="modSp mod">
        <pc:chgData name="Alfred Asterjadhi" userId="39de57b9-85c0-4fd1-aaac-8ca2b6560ad0" providerId="ADAL" clId="{AD66CE3F-71CA-4EFE-A6DE-B01B4CE60F74}" dt="2022-08-02T23:48:42.061" v="55" actId="20577"/>
        <pc:sldMkLst>
          <pc:docMk/>
          <pc:sldMk cId="0" sldId="256"/>
        </pc:sldMkLst>
        <pc:spChg chg="mod">
          <ac:chgData name="Alfred Asterjadhi" userId="39de57b9-85c0-4fd1-aaac-8ca2b6560ad0" providerId="ADAL" clId="{AD66CE3F-71CA-4EFE-A6DE-B01B4CE60F74}" dt="2022-08-02T23:48:42.061" v="55" actId="20577"/>
          <ac:spMkLst>
            <pc:docMk/>
            <pc:sldMk cId="0" sldId="256"/>
            <ac:spMk id="6" creationId="{00000000-0000-0000-0000-000000000000}"/>
          </ac:spMkLst>
        </pc:spChg>
        <pc:spChg chg="mod">
          <ac:chgData name="Alfred Asterjadhi" userId="39de57b9-85c0-4fd1-aaac-8ca2b6560ad0" providerId="ADAL" clId="{AD66CE3F-71CA-4EFE-A6DE-B01B4CE60F74}" dt="2022-08-02T23:48:07.252" v="43" actId="20577"/>
          <ac:spMkLst>
            <pc:docMk/>
            <pc:sldMk cId="0" sldId="256"/>
            <ac:spMk id="3073" creationId="{00000000-0000-0000-0000-000000000000}"/>
          </ac:spMkLst>
        </pc:spChg>
        <pc:spChg chg="mod">
          <ac:chgData name="Alfred Asterjadhi" userId="39de57b9-85c0-4fd1-aaac-8ca2b6560ad0" providerId="ADAL" clId="{AD66CE3F-71CA-4EFE-A6DE-B01B4CE60F74}" dt="2022-08-02T23:48:15.105" v="44" actId="20577"/>
          <ac:spMkLst>
            <pc:docMk/>
            <pc:sldMk cId="0" sldId="256"/>
            <ac:spMk id="3074" creationId="{00000000-0000-0000-0000-000000000000}"/>
          </ac:spMkLst>
        </pc:spChg>
      </pc:sldChg>
      <pc:sldChg chg="modSp mod">
        <pc:chgData name="Alfred Asterjadhi" userId="39de57b9-85c0-4fd1-aaac-8ca2b6560ad0" providerId="ADAL" clId="{AD66CE3F-71CA-4EFE-A6DE-B01B4CE60F74}" dt="2022-08-03T00:06:14.232" v="574"/>
        <pc:sldMkLst>
          <pc:docMk/>
          <pc:sldMk cId="0" sldId="257"/>
        </pc:sldMkLst>
        <pc:spChg chg="mod">
          <ac:chgData name="Alfred Asterjadhi" userId="39de57b9-85c0-4fd1-aaac-8ca2b6560ad0" providerId="ADAL" clId="{AD66CE3F-71CA-4EFE-A6DE-B01B4CE60F74}" dt="2022-08-03T00:06:14.232" v="574"/>
          <ac:spMkLst>
            <pc:docMk/>
            <pc:sldMk cId="0" sldId="257"/>
            <ac:spMk id="7" creationId="{4565958B-DD30-4EE7-AF20-DC550898176B}"/>
          </ac:spMkLst>
        </pc:spChg>
        <pc:spChg chg="mod">
          <ac:chgData name="Alfred Asterjadhi" userId="39de57b9-85c0-4fd1-aaac-8ca2b6560ad0" providerId="ADAL" clId="{AD66CE3F-71CA-4EFE-A6DE-B01B4CE60F74}" dt="2022-08-02T23:51:05.307" v="133" actId="20577"/>
          <ac:spMkLst>
            <pc:docMk/>
            <pc:sldMk cId="0" sldId="257"/>
            <ac:spMk id="4098" creationId="{00000000-0000-0000-0000-000000000000}"/>
          </ac:spMkLst>
        </pc:spChg>
      </pc:sldChg>
      <pc:sldChg chg="modSp mod">
        <pc:chgData name="Alfred Asterjadhi" userId="39de57b9-85c0-4fd1-aaac-8ca2b6560ad0" providerId="ADAL" clId="{AD66CE3F-71CA-4EFE-A6DE-B01B4CE60F74}" dt="2022-08-03T00:06:20.608" v="576"/>
        <pc:sldMkLst>
          <pc:docMk/>
          <pc:sldMk cId="3254182675" sldId="258"/>
        </pc:sldMkLst>
        <pc:spChg chg="mod">
          <ac:chgData name="Alfred Asterjadhi" userId="39de57b9-85c0-4fd1-aaac-8ca2b6560ad0" providerId="ADAL" clId="{AD66CE3F-71CA-4EFE-A6DE-B01B4CE60F74}" dt="2022-08-03T00:06:20.608" v="576"/>
          <ac:spMkLst>
            <pc:docMk/>
            <pc:sldMk cId="3254182675" sldId="258"/>
            <ac:spMk id="7" creationId="{4F62ADF5-BC8B-4EF4-B4E8-C355611EECFF}"/>
          </ac:spMkLst>
        </pc:spChg>
      </pc:sldChg>
      <pc:sldChg chg="modSp mod">
        <pc:chgData name="Alfred Asterjadhi" userId="39de57b9-85c0-4fd1-aaac-8ca2b6560ad0" providerId="ADAL" clId="{AD66CE3F-71CA-4EFE-A6DE-B01B4CE60F74}" dt="2022-08-03T00:06:25.521" v="578"/>
        <pc:sldMkLst>
          <pc:docMk/>
          <pc:sldMk cId="3136880362" sldId="260"/>
        </pc:sldMkLst>
        <pc:spChg chg="mod">
          <ac:chgData name="Alfred Asterjadhi" userId="39de57b9-85c0-4fd1-aaac-8ca2b6560ad0" providerId="ADAL" clId="{AD66CE3F-71CA-4EFE-A6DE-B01B4CE60F74}" dt="2022-08-03T00:06:25.521" v="578"/>
          <ac:spMkLst>
            <pc:docMk/>
            <pc:sldMk cId="3136880362" sldId="260"/>
            <ac:spMk id="7" creationId="{733EE7F5-4D25-4915-8021-FD9EE23E2C32}"/>
          </ac:spMkLst>
        </pc:spChg>
      </pc:sldChg>
      <pc:sldChg chg="modSp mod">
        <pc:chgData name="Alfred Asterjadhi" userId="39de57b9-85c0-4fd1-aaac-8ca2b6560ad0" providerId="ADAL" clId="{AD66CE3F-71CA-4EFE-A6DE-B01B4CE60F74}" dt="2022-08-03T00:06:30.688" v="580"/>
        <pc:sldMkLst>
          <pc:docMk/>
          <pc:sldMk cId="1676196551" sldId="261"/>
        </pc:sldMkLst>
        <pc:spChg chg="mod">
          <ac:chgData name="Alfred Asterjadhi" userId="39de57b9-85c0-4fd1-aaac-8ca2b6560ad0" providerId="ADAL" clId="{AD66CE3F-71CA-4EFE-A6DE-B01B4CE60F74}" dt="2022-08-03T00:06:30.688" v="580"/>
          <ac:spMkLst>
            <pc:docMk/>
            <pc:sldMk cId="1676196551" sldId="261"/>
            <ac:spMk id="7" creationId="{0A0F1EBF-63A8-4C75-8DB7-0D8CD44D0896}"/>
          </ac:spMkLst>
        </pc:spChg>
      </pc:sldChg>
      <pc:sldChg chg="modSp mod">
        <pc:chgData name="Alfred Asterjadhi" userId="39de57b9-85c0-4fd1-aaac-8ca2b6560ad0" providerId="ADAL" clId="{AD66CE3F-71CA-4EFE-A6DE-B01B4CE60F74}" dt="2022-08-03T00:06:32.504" v="581"/>
        <pc:sldMkLst>
          <pc:docMk/>
          <pc:sldMk cId="2927177891" sldId="263"/>
        </pc:sldMkLst>
        <pc:spChg chg="mod">
          <ac:chgData name="Alfred Asterjadhi" userId="39de57b9-85c0-4fd1-aaac-8ca2b6560ad0" providerId="ADAL" clId="{AD66CE3F-71CA-4EFE-A6DE-B01B4CE60F74}" dt="2022-08-03T00:06:32.504" v="581"/>
          <ac:spMkLst>
            <pc:docMk/>
            <pc:sldMk cId="2927177891" sldId="263"/>
            <ac:spMk id="9" creationId="{4BB4CFD1-21C6-467E-AB6E-3577A473F86D}"/>
          </ac:spMkLst>
        </pc:spChg>
      </pc:sldChg>
      <pc:sldChg chg="modSp mod">
        <pc:chgData name="Alfred Asterjadhi" userId="39de57b9-85c0-4fd1-aaac-8ca2b6560ad0" providerId="ADAL" clId="{AD66CE3F-71CA-4EFE-A6DE-B01B4CE60F74}" dt="2022-08-03T00:06:34.609" v="582"/>
        <pc:sldMkLst>
          <pc:docMk/>
          <pc:sldMk cId="4277600907" sldId="264"/>
        </pc:sldMkLst>
        <pc:spChg chg="mod">
          <ac:chgData name="Alfred Asterjadhi" userId="39de57b9-85c0-4fd1-aaac-8ca2b6560ad0" providerId="ADAL" clId="{AD66CE3F-71CA-4EFE-A6DE-B01B4CE60F74}" dt="2022-08-03T00:06:34.609" v="582"/>
          <ac:spMkLst>
            <pc:docMk/>
            <pc:sldMk cId="4277600907" sldId="264"/>
            <ac:spMk id="8" creationId="{B2C4C695-AFB3-4956-B721-DB0805BA0685}"/>
          </ac:spMkLst>
        </pc:spChg>
      </pc:sldChg>
      <pc:sldChg chg="modSp mod">
        <pc:chgData name="Alfred Asterjadhi" userId="39de57b9-85c0-4fd1-aaac-8ca2b6560ad0" providerId="ADAL" clId="{AD66CE3F-71CA-4EFE-A6DE-B01B4CE60F74}" dt="2022-08-03T00:06:36.563" v="583"/>
        <pc:sldMkLst>
          <pc:docMk/>
          <pc:sldMk cId="2436815634" sldId="265"/>
        </pc:sldMkLst>
        <pc:spChg chg="mod">
          <ac:chgData name="Alfred Asterjadhi" userId="39de57b9-85c0-4fd1-aaac-8ca2b6560ad0" providerId="ADAL" clId="{AD66CE3F-71CA-4EFE-A6DE-B01B4CE60F74}" dt="2022-08-03T00:06:36.563" v="583"/>
          <ac:spMkLst>
            <pc:docMk/>
            <pc:sldMk cId="2436815634" sldId="265"/>
            <ac:spMk id="9" creationId="{535943CE-0A57-43F4-9844-46B4091CBC16}"/>
          </ac:spMkLst>
        </pc:spChg>
      </pc:sldChg>
      <pc:sldChg chg="modSp mod">
        <pc:chgData name="Alfred Asterjadhi" userId="39de57b9-85c0-4fd1-aaac-8ca2b6560ad0" providerId="ADAL" clId="{AD66CE3F-71CA-4EFE-A6DE-B01B4CE60F74}" dt="2022-08-03T00:06:38.425" v="584"/>
        <pc:sldMkLst>
          <pc:docMk/>
          <pc:sldMk cId="2400177835" sldId="266"/>
        </pc:sldMkLst>
        <pc:spChg chg="mod">
          <ac:chgData name="Alfred Asterjadhi" userId="39de57b9-85c0-4fd1-aaac-8ca2b6560ad0" providerId="ADAL" clId="{AD66CE3F-71CA-4EFE-A6DE-B01B4CE60F74}" dt="2022-08-03T00:06:38.425" v="584"/>
          <ac:spMkLst>
            <pc:docMk/>
            <pc:sldMk cId="2400177835" sldId="266"/>
            <ac:spMk id="8" creationId="{C5505616-1CE2-43B4-878B-31634EEB6CA7}"/>
          </ac:spMkLst>
        </pc:spChg>
      </pc:sldChg>
      <pc:sldChg chg="modSp mod">
        <pc:chgData name="Alfred Asterjadhi" userId="39de57b9-85c0-4fd1-aaac-8ca2b6560ad0" providerId="ADAL" clId="{AD66CE3F-71CA-4EFE-A6DE-B01B4CE60F74}" dt="2022-08-03T00:14:11.649" v="634" actId="20577"/>
        <pc:sldMkLst>
          <pc:docMk/>
          <pc:sldMk cId="132832093" sldId="267"/>
        </pc:sldMkLst>
        <pc:spChg chg="mod">
          <ac:chgData name="Alfred Asterjadhi" userId="39de57b9-85c0-4fd1-aaac-8ca2b6560ad0" providerId="ADAL" clId="{AD66CE3F-71CA-4EFE-A6DE-B01B4CE60F74}" dt="2022-08-03T00:14:11.649" v="634" actId="20577"/>
          <ac:spMkLst>
            <pc:docMk/>
            <pc:sldMk cId="132832093" sldId="267"/>
            <ac:spMk id="3" creationId="{00000000-0000-0000-0000-000000000000}"/>
          </ac:spMkLst>
        </pc:spChg>
        <pc:spChg chg="mod">
          <ac:chgData name="Alfred Asterjadhi" userId="39de57b9-85c0-4fd1-aaac-8ca2b6560ad0" providerId="ADAL" clId="{AD66CE3F-71CA-4EFE-A6DE-B01B4CE60F74}" dt="2022-08-03T00:06:50.696" v="589"/>
          <ac:spMkLst>
            <pc:docMk/>
            <pc:sldMk cId="132832093" sldId="267"/>
            <ac:spMk id="7" creationId="{C00CAC69-BF6D-4936-9CE0-D96F88ACD748}"/>
          </ac:spMkLst>
        </pc:spChg>
      </pc:sldChg>
      <pc:sldChg chg="modSp mod">
        <pc:chgData name="Alfred Asterjadhi" userId="39de57b9-85c0-4fd1-aaac-8ca2b6560ad0" providerId="ADAL" clId="{AD66CE3F-71CA-4EFE-A6DE-B01B4CE60F74}" dt="2022-08-03T00:07:27.699" v="591"/>
        <pc:sldMkLst>
          <pc:docMk/>
          <pc:sldMk cId="3976818858" sldId="269"/>
        </pc:sldMkLst>
        <pc:spChg chg="mod">
          <ac:chgData name="Alfred Asterjadhi" userId="39de57b9-85c0-4fd1-aaac-8ca2b6560ad0" providerId="ADAL" clId="{AD66CE3F-71CA-4EFE-A6DE-B01B4CE60F74}" dt="2022-08-03T00:07:27.699" v="591"/>
          <ac:spMkLst>
            <pc:docMk/>
            <pc:sldMk cId="3976818858" sldId="269"/>
            <ac:spMk id="6" creationId="{00000000-0000-0000-0000-000000000000}"/>
          </ac:spMkLst>
        </pc:spChg>
        <pc:graphicFrameChg chg="mod modGraphic">
          <ac:chgData name="Alfred Asterjadhi" userId="39de57b9-85c0-4fd1-aaac-8ca2b6560ad0" providerId="ADAL" clId="{AD66CE3F-71CA-4EFE-A6DE-B01B4CE60F74}" dt="2022-08-02T23:57:01.220" v="323" actId="20577"/>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AD66CE3F-71CA-4EFE-A6DE-B01B4CE60F74}" dt="2022-08-03T00:06:40.642" v="585"/>
        <pc:sldMkLst>
          <pc:docMk/>
          <pc:sldMk cId="3387863760" sldId="270"/>
        </pc:sldMkLst>
        <pc:spChg chg="mod">
          <ac:chgData name="Alfred Asterjadhi" userId="39de57b9-85c0-4fd1-aaac-8ca2b6560ad0" providerId="ADAL" clId="{AD66CE3F-71CA-4EFE-A6DE-B01B4CE60F74}" dt="2022-08-03T00:06:40.642" v="585"/>
          <ac:spMkLst>
            <pc:docMk/>
            <pc:sldMk cId="3387863760" sldId="270"/>
            <ac:spMk id="8" creationId="{B1C9D975-9B89-429E-A2AD-175C2CE0D83A}"/>
          </ac:spMkLst>
        </pc:spChg>
      </pc:sldChg>
      <pc:sldChg chg="modSp mod">
        <pc:chgData name="Alfred Asterjadhi" userId="39de57b9-85c0-4fd1-aaac-8ca2b6560ad0" providerId="ADAL" clId="{AD66CE3F-71CA-4EFE-A6DE-B01B4CE60F74}" dt="2022-08-03T00:14:24.202" v="643" actId="20577"/>
        <pc:sldMkLst>
          <pc:docMk/>
          <pc:sldMk cId="2243228416" sldId="299"/>
        </pc:sldMkLst>
        <pc:spChg chg="mod">
          <ac:chgData name="Alfred Asterjadhi" userId="39de57b9-85c0-4fd1-aaac-8ca2b6560ad0" providerId="ADAL" clId="{AD66CE3F-71CA-4EFE-A6DE-B01B4CE60F74}" dt="2022-08-03T00:14:24.202" v="643" actId="20577"/>
          <ac:spMkLst>
            <pc:docMk/>
            <pc:sldMk cId="2243228416" sldId="299"/>
            <ac:spMk id="3" creationId="{3857177C-4F12-41D1-AB93-6925069E5DB9}"/>
          </ac:spMkLst>
        </pc:spChg>
        <pc:spChg chg="mod">
          <ac:chgData name="Alfred Asterjadhi" userId="39de57b9-85c0-4fd1-aaac-8ca2b6560ad0" providerId="ADAL" clId="{AD66CE3F-71CA-4EFE-A6DE-B01B4CE60F74}" dt="2022-08-03T00:07:00.889" v="590"/>
          <ac:spMkLst>
            <pc:docMk/>
            <pc:sldMk cId="2243228416" sldId="299"/>
            <ac:spMk id="8" creationId="{ADA0A8BA-AA59-4AB6-9BD0-89E3B2E275F5}"/>
          </ac:spMkLst>
        </pc:spChg>
        <pc:spChg chg="mod">
          <ac:chgData name="Alfred Asterjadhi" userId="39de57b9-85c0-4fd1-aaac-8ca2b6560ad0" providerId="ADAL" clId="{AD66CE3F-71CA-4EFE-A6DE-B01B4CE60F74}" dt="2022-08-03T00:05:28.508" v="554" actId="20577"/>
          <ac:spMkLst>
            <pc:docMk/>
            <pc:sldMk cId="2243228416" sldId="299"/>
            <ac:spMk id="17" creationId="{442A1050-6527-4B2E-A943-E125D6B48B52}"/>
          </ac:spMkLst>
        </pc:spChg>
      </pc:sldChg>
      <pc:sldChg chg="modSp mod">
        <pc:chgData name="Alfred Asterjadhi" userId="39de57b9-85c0-4fd1-aaac-8ca2b6560ad0" providerId="ADAL" clId="{AD66CE3F-71CA-4EFE-A6DE-B01B4CE60F74}" dt="2022-08-03T00:09:33.808" v="625"/>
        <pc:sldMkLst>
          <pc:docMk/>
          <pc:sldMk cId="1677969607" sldId="323"/>
        </pc:sldMkLst>
        <pc:spChg chg="mod">
          <ac:chgData name="Alfred Asterjadhi" userId="39de57b9-85c0-4fd1-aaac-8ca2b6560ad0" providerId="ADAL" clId="{AD66CE3F-71CA-4EFE-A6DE-B01B4CE60F74}" dt="2022-08-03T00:09:33.808" v="625"/>
          <ac:spMkLst>
            <pc:docMk/>
            <pc:sldMk cId="1677969607" sldId="323"/>
            <ac:spMk id="7" creationId="{247ADCDE-7164-400D-8B27-4BAED4FE7810}"/>
          </ac:spMkLst>
        </pc:spChg>
      </pc:sldChg>
      <pc:sldChg chg="modSp mod">
        <pc:chgData name="Alfred Asterjadhi" userId="39de57b9-85c0-4fd1-aaac-8ca2b6560ad0" providerId="ADAL" clId="{AD66CE3F-71CA-4EFE-A6DE-B01B4CE60F74}" dt="2022-08-03T00:06:27.809" v="579"/>
        <pc:sldMkLst>
          <pc:docMk/>
          <pc:sldMk cId="1908471061" sldId="328"/>
        </pc:sldMkLst>
        <pc:spChg chg="mod">
          <ac:chgData name="Alfred Asterjadhi" userId="39de57b9-85c0-4fd1-aaac-8ca2b6560ad0" providerId="ADAL" clId="{AD66CE3F-71CA-4EFE-A6DE-B01B4CE60F74}" dt="2022-08-03T00:06:27.809" v="579"/>
          <ac:spMkLst>
            <pc:docMk/>
            <pc:sldMk cId="1908471061" sldId="328"/>
            <ac:spMk id="6" creationId="{FCA6EDD1-4720-45B9-8B18-08C7AF47C492}"/>
          </ac:spMkLst>
        </pc:spChg>
      </pc:sldChg>
      <pc:sldChg chg="modSp mod">
        <pc:chgData name="Alfred Asterjadhi" userId="39de57b9-85c0-4fd1-aaac-8ca2b6560ad0" providerId="ADAL" clId="{AD66CE3F-71CA-4EFE-A6DE-B01B4CE60F74}" dt="2022-08-03T00:06:43.081" v="586"/>
        <pc:sldMkLst>
          <pc:docMk/>
          <pc:sldMk cId="15571502" sldId="330"/>
        </pc:sldMkLst>
        <pc:spChg chg="mod">
          <ac:chgData name="Alfred Asterjadhi" userId="39de57b9-85c0-4fd1-aaac-8ca2b6560ad0" providerId="ADAL" clId="{AD66CE3F-71CA-4EFE-A6DE-B01B4CE60F74}" dt="2022-08-03T00:06:43.081" v="586"/>
          <ac:spMkLst>
            <pc:docMk/>
            <pc:sldMk cId="15571502" sldId="330"/>
            <ac:spMk id="6" creationId="{5C48BDE3-7807-417F-A4F1-5356D38590CA}"/>
          </ac:spMkLst>
        </pc:spChg>
      </pc:sldChg>
      <pc:sldChg chg="modSp mod">
        <pc:chgData name="Alfred Asterjadhi" userId="39de57b9-85c0-4fd1-aaac-8ca2b6560ad0" providerId="ADAL" clId="{AD66CE3F-71CA-4EFE-A6DE-B01B4CE60F74}" dt="2022-08-03T00:06:45.489" v="587"/>
        <pc:sldMkLst>
          <pc:docMk/>
          <pc:sldMk cId="3200711991" sldId="331"/>
        </pc:sldMkLst>
        <pc:spChg chg="mod">
          <ac:chgData name="Alfred Asterjadhi" userId="39de57b9-85c0-4fd1-aaac-8ca2b6560ad0" providerId="ADAL" clId="{AD66CE3F-71CA-4EFE-A6DE-B01B4CE60F74}" dt="2022-08-03T00:06:45.489" v="587"/>
          <ac:spMkLst>
            <pc:docMk/>
            <pc:sldMk cId="3200711991" sldId="331"/>
            <ac:spMk id="6" creationId="{C3BF5992-FFFD-4B64-900D-0590BA3C03CE}"/>
          </ac:spMkLst>
        </pc:spChg>
      </pc:sldChg>
      <pc:sldChg chg="modSp mod">
        <pc:chgData name="Alfred Asterjadhi" userId="39de57b9-85c0-4fd1-aaac-8ca2b6560ad0" providerId="ADAL" clId="{AD66CE3F-71CA-4EFE-A6DE-B01B4CE60F74}" dt="2022-08-03T00:06:47.529" v="588"/>
        <pc:sldMkLst>
          <pc:docMk/>
          <pc:sldMk cId="2409609221" sldId="332"/>
        </pc:sldMkLst>
        <pc:spChg chg="mod">
          <ac:chgData name="Alfred Asterjadhi" userId="39de57b9-85c0-4fd1-aaac-8ca2b6560ad0" providerId="ADAL" clId="{AD66CE3F-71CA-4EFE-A6DE-B01B4CE60F74}" dt="2022-08-03T00:06:47.529" v="588"/>
          <ac:spMkLst>
            <pc:docMk/>
            <pc:sldMk cId="2409609221" sldId="332"/>
            <ac:spMk id="6" creationId="{2B4D6F20-084B-4EE9-AD6D-290838010348}"/>
          </ac:spMkLst>
        </pc:spChg>
      </pc:sldChg>
      <pc:sldChg chg="modSp mod">
        <pc:chgData name="Alfred Asterjadhi" userId="39de57b9-85c0-4fd1-aaac-8ca2b6560ad0" providerId="ADAL" clId="{AD66CE3F-71CA-4EFE-A6DE-B01B4CE60F74}" dt="2022-08-08T14:16:35.526" v="646"/>
        <pc:sldMkLst>
          <pc:docMk/>
          <pc:sldMk cId="3843208451" sldId="333"/>
        </pc:sldMkLst>
        <pc:spChg chg="mod">
          <ac:chgData name="Alfred Asterjadhi" userId="39de57b9-85c0-4fd1-aaac-8ca2b6560ad0" providerId="ADAL" clId="{AD66CE3F-71CA-4EFE-A6DE-B01B4CE60F74}" dt="2022-08-08T14:16:35.526" v="646"/>
          <ac:spMkLst>
            <pc:docMk/>
            <pc:sldMk cId="3843208451" sldId="333"/>
            <ac:spMk id="3" creationId="{918D7AE7-F661-4AD4-9210-88B6E5699ED9}"/>
          </ac:spMkLst>
        </pc:spChg>
        <pc:spChg chg="mod">
          <ac:chgData name="Alfred Asterjadhi" userId="39de57b9-85c0-4fd1-aaac-8ca2b6560ad0" providerId="ADAL" clId="{AD66CE3F-71CA-4EFE-A6DE-B01B4CE60F74}" dt="2022-08-03T00:06:18.097" v="575"/>
          <ac:spMkLst>
            <pc:docMk/>
            <pc:sldMk cId="3843208451" sldId="333"/>
            <ac:spMk id="6" creationId="{A8221584-6364-48AC-B1C3-833137C81726}"/>
          </ac:spMkLst>
        </pc:spChg>
      </pc:sldChg>
      <pc:sldChg chg="modSp add del mod">
        <pc:chgData name="Alfred Asterjadhi" userId="39de57b9-85c0-4fd1-aaac-8ca2b6560ad0" providerId="ADAL" clId="{AD66CE3F-71CA-4EFE-A6DE-B01B4CE60F74}" dt="2022-08-03T00:07:33.936" v="594"/>
        <pc:sldMkLst>
          <pc:docMk/>
          <pc:sldMk cId="1706072776" sldId="334"/>
        </pc:sldMkLst>
        <pc:spChg chg="mod">
          <ac:chgData name="Alfred Asterjadhi" userId="39de57b9-85c0-4fd1-aaac-8ca2b6560ad0" providerId="ADAL" clId="{AD66CE3F-71CA-4EFE-A6DE-B01B4CE60F74}" dt="2022-08-02T23:58:27.629" v="352" actId="20577"/>
          <ac:spMkLst>
            <pc:docMk/>
            <pc:sldMk cId="1706072776" sldId="334"/>
            <ac:spMk id="2" creationId="{B6840888-B1D3-4EE4-984D-AE2D4FD8C6BF}"/>
          </ac:spMkLst>
        </pc:spChg>
        <pc:spChg chg="mod">
          <ac:chgData name="Alfred Asterjadhi" userId="39de57b9-85c0-4fd1-aaac-8ca2b6560ad0" providerId="ADAL" clId="{AD66CE3F-71CA-4EFE-A6DE-B01B4CE60F74}" dt="2022-08-02T23:58:19.626" v="350" actId="5793"/>
          <ac:spMkLst>
            <pc:docMk/>
            <pc:sldMk cId="1706072776" sldId="334"/>
            <ac:spMk id="3" creationId="{977FA593-1C2D-4B4C-B4B8-9841BC70A2D7}"/>
          </ac:spMkLst>
        </pc:spChg>
        <pc:spChg chg="mod">
          <ac:chgData name="Alfred Asterjadhi" userId="39de57b9-85c0-4fd1-aaac-8ca2b6560ad0" providerId="ADAL" clId="{AD66CE3F-71CA-4EFE-A6DE-B01B4CE60F74}" dt="2022-08-03T00:07:33.936" v="594"/>
          <ac:spMkLst>
            <pc:docMk/>
            <pc:sldMk cId="1706072776" sldId="334"/>
            <ac:spMk id="6" creationId="{BB0A0FD2-1910-45A5-B2D0-6B427FDC767A}"/>
          </ac:spMkLst>
        </pc:spChg>
      </pc:sldChg>
      <pc:sldChg chg="modSp add del mod">
        <pc:chgData name="Alfred Asterjadhi" userId="39de57b9-85c0-4fd1-aaac-8ca2b6560ad0" providerId="ADAL" clId="{AD66CE3F-71CA-4EFE-A6DE-B01B4CE60F74}" dt="2022-08-03T00:07:36.769" v="595"/>
        <pc:sldMkLst>
          <pc:docMk/>
          <pc:sldMk cId="2327388640" sldId="335"/>
        </pc:sldMkLst>
        <pc:spChg chg="mod">
          <ac:chgData name="Alfred Asterjadhi" userId="39de57b9-85c0-4fd1-aaac-8ca2b6560ad0" providerId="ADAL" clId="{AD66CE3F-71CA-4EFE-A6DE-B01B4CE60F74}" dt="2022-08-02T23:58:44.302" v="362" actId="20577"/>
          <ac:spMkLst>
            <pc:docMk/>
            <pc:sldMk cId="2327388640" sldId="335"/>
            <ac:spMk id="2" creationId="{4B5F0D0E-8BB7-48AB-9160-728B8B3399A2}"/>
          </ac:spMkLst>
        </pc:spChg>
        <pc:spChg chg="mod">
          <ac:chgData name="Alfred Asterjadhi" userId="39de57b9-85c0-4fd1-aaac-8ca2b6560ad0" providerId="ADAL" clId="{AD66CE3F-71CA-4EFE-A6DE-B01B4CE60F74}" dt="2022-08-02T23:58:38.711" v="360" actId="5793"/>
          <ac:spMkLst>
            <pc:docMk/>
            <pc:sldMk cId="2327388640" sldId="335"/>
            <ac:spMk id="3" creationId="{DFB0BA47-D7B6-4F95-932E-A7AA615BC440}"/>
          </ac:spMkLst>
        </pc:spChg>
        <pc:spChg chg="mod">
          <ac:chgData name="Alfred Asterjadhi" userId="39de57b9-85c0-4fd1-aaac-8ca2b6560ad0" providerId="ADAL" clId="{AD66CE3F-71CA-4EFE-A6DE-B01B4CE60F74}" dt="2022-08-03T00:07:36.769" v="595"/>
          <ac:spMkLst>
            <pc:docMk/>
            <pc:sldMk cId="2327388640" sldId="335"/>
            <ac:spMk id="6" creationId="{974B2026-97FB-40D2-8F22-7E6D319B4EA2}"/>
          </ac:spMkLst>
        </pc:spChg>
      </pc:sldChg>
      <pc:sldChg chg="modSp mod">
        <pc:chgData name="Alfred Asterjadhi" userId="39de57b9-85c0-4fd1-aaac-8ca2b6560ad0" providerId="ADAL" clId="{AD66CE3F-71CA-4EFE-A6DE-B01B4CE60F74}" dt="2022-08-03T00:06:22.952" v="577"/>
        <pc:sldMkLst>
          <pc:docMk/>
          <pc:sldMk cId="3977221359" sldId="340"/>
        </pc:sldMkLst>
        <pc:spChg chg="mod">
          <ac:chgData name="Alfred Asterjadhi" userId="39de57b9-85c0-4fd1-aaac-8ca2b6560ad0" providerId="ADAL" clId="{AD66CE3F-71CA-4EFE-A6DE-B01B4CE60F74}" dt="2022-08-03T00:06:22.952" v="577"/>
          <ac:spMkLst>
            <pc:docMk/>
            <pc:sldMk cId="3977221359" sldId="340"/>
            <ac:spMk id="6" creationId="{BC264D22-EE96-4B0F-90AA-B4358FF19246}"/>
          </ac:spMkLst>
        </pc:spChg>
      </pc:sldChg>
      <pc:sldChg chg="modSp mod">
        <pc:chgData name="Alfred Asterjadhi" userId="39de57b9-85c0-4fd1-aaac-8ca2b6560ad0" providerId="ADAL" clId="{AD66CE3F-71CA-4EFE-A6DE-B01B4CE60F74}" dt="2022-08-03T00:07:39.060" v="596"/>
        <pc:sldMkLst>
          <pc:docMk/>
          <pc:sldMk cId="1766754893" sldId="346"/>
        </pc:sldMkLst>
        <pc:spChg chg="mod">
          <ac:chgData name="Alfred Asterjadhi" userId="39de57b9-85c0-4fd1-aaac-8ca2b6560ad0" providerId="ADAL" clId="{AD66CE3F-71CA-4EFE-A6DE-B01B4CE60F74}" dt="2022-08-02T23:58:50.624" v="363" actId="13926"/>
          <ac:spMkLst>
            <pc:docMk/>
            <pc:sldMk cId="1766754893" sldId="346"/>
            <ac:spMk id="2" creationId="{4B5F0D0E-8BB7-48AB-9160-728B8B3399A2}"/>
          </ac:spMkLst>
        </pc:spChg>
        <pc:spChg chg="mod">
          <ac:chgData name="Alfred Asterjadhi" userId="39de57b9-85c0-4fd1-aaac-8ca2b6560ad0" providerId="ADAL" clId="{AD66CE3F-71CA-4EFE-A6DE-B01B4CE60F74}" dt="2022-08-02T23:59:34.502" v="387" actId="20577"/>
          <ac:spMkLst>
            <pc:docMk/>
            <pc:sldMk cId="1766754893" sldId="346"/>
            <ac:spMk id="3" creationId="{DFB0BA47-D7B6-4F95-932E-A7AA615BC440}"/>
          </ac:spMkLst>
        </pc:spChg>
        <pc:spChg chg="mod">
          <ac:chgData name="Alfred Asterjadhi" userId="39de57b9-85c0-4fd1-aaac-8ca2b6560ad0" providerId="ADAL" clId="{AD66CE3F-71CA-4EFE-A6DE-B01B4CE60F74}" dt="2022-08-03T00:07:39.060" v="596"/>
          <ac:spMkLst>
            <pc:docMk/>
            <pc:sldMk cId="1766754893" sldId="346"/>
            <ac:spMk id="6" creationId="{974B2026-97FB-40D2-8F22-7E6D319B4EA2}"/>
          </ac:spMkLst>
        </pc:spChg>
      </pc:sldChg>
      <pc:sldChg chg="modSp mod">
        <pc:chgData name="Alfred Asterjadhi" userId="39de57b9-85c0-4fd1-aaac-8ca2b6560ad0" providerId="ADAL" clId="{AD66CE3F-71CA-4EFE-A6DE-B01B4CE60F74}" dt="2022-08-03T00:07:29.667" v="592"/>
        <pc:sldMkLst>
          <pc:docMk/>
          <pc:sldMk cId="4012074164" sldId="347"/>
        </pc:sldMkLst>
        <pc:spChg chg="mod">
          <ac:chgData name="Alfred Asterjadhi" userId="39de57b9-85c0-4fd1-aaac-8ca2b6560ad0" providerId="ADAL" clId="{AD66CE3F-71CA-4EFE-A6DE-B01B4CE60F74}" dt="2022-08-03T00:07:29.667" v="592"/>
          <ac:spMkLst>
            <pc:docMk/>
            <pc:sldMk cId="4012074164" sldId="347"/>
            <ac:spMk id="3" creationId="{D20906E0-F900-4991-83B1-675F5B67FA2D}"/>
          </ac:spMkLst>
        </pc:spChg>
        <pc:graphicFrameChg chg="modGraphic">
          <ac:chgData name="Alfred Asterjadhi" userId="39de57b9-85c0-4fd1-aaac-8ca2b6560ad0" providerId="ADAL" clId="{AD66CE3F-71CA-4EFE-A6DE-B01B4CE60F74}" dt="2022-08-02T23:57:39.728" v="334" actId="114"/>
          <ac:graphicFrameMkLst>
            <pc:docMk/>
            <pc:sldMk cId="4012074164" sldId="347"/>
            <ac:graphicFrameMk id="6" creationId="{5094FBC8-BB74-47F3-965D-16BC678F4D1D}"/>
          </ac:graphicFrameMkLst>
        </pc:graphicFrameChg>
      </pc:sldChg>
      <pc:sldChg chg="del">
        <pc:chgData name="Alfred Asterjadhi" userId="39de57b9-85c0-4fd1-aaac-8ca2b6560ad0" providerId="ADAL" clId="{AD66CE3F-71CA-4EFE-A6DE-B01B4CE60F74}" dt="2022-08-03T00:00:07.336" v="398" actId="47"/>
        <pc:sldMkLst>
          <pc:docMk/>
          <pc:sldMk cId="2050222825" sldId="348"/>
        </pc:sldMkLst>
      </pc:sldChg>
      <pc:sldChg chg="del">
        <pc:chgData name="Alfred Asterjadhi" userId="39de57b9-85c0-4fd1-aaac-8ca2b6560ad0" providerId="ADAL" clId="{AD66CE3F-71CA-4EFE-A6DE-B01B4CE60F74}" dt="2022-08-03T00:00:24.862" v="402" actId="47"/>
        <pc:sldMkLst>
          <pc:docMk/>
          <pc:sldMk cId="1731012775" sldId="349"/>
        </pc:sldMkLst>
      </pc:sldChg>
      <pc:sldChg chg="modSp mod">
        <pc:chgData name="Alfred Asterjadhi" userId="39de57b9-85c0-4fd1-aaac-8ca2b6560ad0" providerId="ADAL" clId="{AD66CE3F-71CA-4EFE-A6DE-B01B4CE60F74}" dt="2022-08-03T00:07:57.403" v="606" actId="20577"/>
        <pc:sldMkLst>
          <pc:docMk/>
          <pc:sldMk cId="1370937286" sldId="350"/>
        </pc:sldMkLst>
        <pc:spChg chg="mod">
          <ac:chgData name="Alfred Asterjadhi" userId="39de57b9-85c0-4fd1-aaac-8ca2b6560ad0" providerId="ADAL" clId="{AD66CE3F-71CA-4EFE-A6DE-B01B4CE60F74}" dt="2022-08-03T00:00:28.094" v="403" actId="13926"/>
          <ac:spMkLst>
            <pc:docMk/>
            <pc:sldMk cId="1370937286" sldId="350"/>
            <ac:spMk id="2" creationId="{4B5F0D0E-8BB7-48AB-9160-728B8B3399A2}"/>
          </ac:spMkLst>
        </pc:spChg>
        <pc:spChg chg="mod">
          <ac:chgData name="Alfred Asterjadhi" userId="39de57b9-85c0-4fd1-aaac-8ca2b6560ad0" providerId="ADAL" clId="{AD66CE3F-71CA-4EFE-A6DE-B01B4CE60F74}" dt="2022-08-03T00:00:35.251" v="409" actId="20577"/>
          <ac:spMkLst>
            <pc:docMk/>
            <pc:sldMk cId="1370937286" sldId="350"/>
            <ac:spMk id="3" creationId="{DFB0BA47-D7B6-4F95-932E-A7AA615BC440}"/>
          </ac:spMkLst>
        </pc:spChg>
        <pc:spChg chg="mod">
          <ac:chgData name="Alfred Asterjadhi" userId="39de57b9-85c0-4fd1-aaac-8ca2b6560ad0" providerId="ADAL" clId="{AD66CE3F-71CA-4EFE-A6DE-B01B4CE60F74}" dt="2022-08-03T00:07:57.403" v="606" actId="20577"/>
          <ac:spMkLst>
            <pc:docMk/>
            <pc:sldMk cId="1370937286" sldId="350"/>
            <ac:spMk id="6" creationId="{974B2026-97FB-40D2-8F22-7E6D319B4EA2}"/>
          </ac:spMkLst>
        </pc:spChg>
      </pc:sldChg>
      <pc:sldChg chg="modSp mod">
        <pc:chgData name="Alfred Asterjadhi" userId="39de57b9-85c0-4fd1-aaac-8ca2b6560ad0" providerId="ADAL" clId="{AD66CE3F-71CA-4EFE-A6DE-B01B4CE60F74}" dt="2022-08-03T00:08:02.601" v="607"/>
        <pc:sldMkLst>
          <pc:docMk/>
          <pc:sldMk cId="264710179" sldId="351"/>
        </pc:sldMkLst>
        <pc:spChg chg="mod">
          <ac:chgData name="Alfred Asterjadhi" userId="39de57b9-85c0-4fd1-aaac-8ca2b6560ad0" providerId="ADAL" clId="{AD66CE3F-71CA-4EFE-A6DE-B01B4CE60F74}" dt="2022-08-03T00:00:45.062" v="410" actId="13926"/>
          <ac:spMkLst>
            <pc:docMk/>
            <pc:sldMk cId="264710179" sldId="351"/>
            <ac:spMk id="2" creationId="{B6840888-B1D3-4EE4-984D-AE2D4FD8C6BF}"/>
          </ac:spMkLst>
        </pc:spChg>
        <pc:spChg chg="mod">
          <ac:chgData name="Alfred Asterjadhi" userId="39de57b9-85c0-4fd1-aaac-8ca2b6560ad0" providerId="ADAL" clId="{AD66CE3F-71CA-4EFE-A6DE-B01B4CE60F74}" dt="2022-08-03T00:00:50.935" v="415" actId="207"/>
          <ac:spMkLst>
            <pc:docMk/>
            <pc:sldMk cId="264710179" sldId="351"/>
            <ac:spMk id="3" creationId="{977FA593-1C2D-4B4C-B4B8-9841BC70A2D7}"/>
          </ac:spMkLst>
        </pc:spChg>
        <pc:spChg chg="mod">
          <ac:chgData name="Alfred Asterjadhi" userId="39de57b9-85c0-4fd1-aaac-8ca2b6560ad0" providerId="ADAL" clId="{AD66CE3F-71CA-4EFE-A6DE-B01B4CE60F74}" dt="2022-08-03T00:08:02.601" v="607"/>
          <ac:spMkLst>
            <pc:docMk/>
            <pc:sldMk cId="264710179" sldId="351"/>
            <ac:spMk id="6" creationId="{BB0A0FD2-1910-45A5-B2D0-6B427FDC767A}"/>
          </ac:spMkLst>
        </pc:spChg>
      </pc:sldChg>
      <pc:sldChg chg="modSp mod">
        <pc:chgData name="Alfred Asterjadhi" userId="39de57b9-85c0-4fd1-aaac-8ca2b6560ad0" providerId="ADAL" clId="{AD66CE3F-71CA-4EFE-A6DE-B01B4CE60F74}" dt="2022-08-03T00:08:07.841" v="608"/>
        <pc:sldMkLst>
          <pc:docMk/>
          <pc:sldMk cId="3579411611" sldId="352"/>
        </pc:sldMkLst>
        <pc:spChg chg="mod">
          <ac:chgData name="Alfred Asterjadhi" userId="39de57b9-85c0-4fd1-aaac-8ca2b6560ad0" providerId="ADAL" clId="{AD66CE3F-71CA-4EFE-A6DE-B01B4CE60F74}" dt="2022-08-03T00:00:53.606" v="416" actId="13926"/>
          <ac:spMkLst>
            <pc:docMk/>
            <pc:sldMk cId="3579411611" sldId="352"/>
            <ac:spMk id="2" creationId="{4B5F0D0E-8BB7-48AB-9160-728B8B3399A2}"/>
          </ac:spMkLst>
        </pc:spChg>
        <pc:spChg chg="mod">
          <ac:chgData name="Alfred Asterjadhi" userId="39de57b9-85c0-4fd1-aaac-8ca2b6560ad0" providerId="ADAL" clId="{AD66CE3F-71CA-4EFE-A6DE-B01B4CE60F74}" dt="2022-08-03T00:00:57.615" v="421" actId="207"/>
          <ac:spMkLst>
            <pc:docMk/>
            <pc:sldMk cId="3579411611" sldId="352"/>
            <ac:spMk id="3" creationId="{DFB0BA47-D7B6-4F95-932E-A7AA615BC440}"/>
          </ac:spMkLst>
        </pc:spChg>
        <pc:spChg chg="mod">
          <ac:chgData name="Alfred Asterjadhi" userId="39de57b9-85c0-4fd1-aaac-8ca2b6560ad0" providerId="ADAL" clId="{AD66CE3F-71CA-4EFE-A6DE-B01B4CE60F74}" dt="2022-08-03T00:08:07.841" v="608"/>
          <ac:spMkLst>
            <pc:docMk/>
            <pc:sldMk cId="3579411611" sldId="352"/>
            <ac:spMk id="6" creationId="{974B2026-97FB-40D2-8F22-7E6D319B4EA2}"/>
          </ac:spMkLst>
        </pc:spChg>
      </pc:sldChg>
      <pc:sldChg chg="modSp mod">
        <pc:chgData name="Alfred Asterjadhi" userId="39de57b9-85c0-4fd1-aaac-8ca2b6560ad0" providerId="ADAL" clId="{AD66CE3F-71CA-4EFE-A6DE-B01B4CE60F74}" dt="2022-08-03T00:08:23.916" v="611"/>
        <pc:sldMkLst>
          <pc:docMk/>
          <pc:sldMk cId="588130191" sldId="353"/>
        </pc:sldMkLst>
        <pc:spChg chg="mod">
          <ac:chgData name="Alfred Asterjadhi" userId="39de57b9-85c0-4fd1-aaac-8ca2b6560ad0" providerId="ADAL" clId="{AD66CE3F-71CA-4EFE-A6DE-B01B4CE60F74}" dt="2022-08-03T00:01:23.846" v="434" actId="13926"/>
          <ac:spMkLst>
            <pc:docMk/>
            <pc:sldMk cId="588130191" sldId="353"/>
            <ac:spMk id="2" creationId="{4B5F0D0E-8BB7-48AB-9160-728B8B3399A2}"/>
          </ac:spMkLst>
        </pc:spChg>
        <pc:spChg chg="mod">
          <ac:chgData name="Alfred Asterjadhi" userId="39de57b9-85c0-4fd1-aaac-8ca2b6560ad0" providerId="ADAL" clId="{AD66CE3F-71CA-4EFE-A6DE-B01B4CE60F74}" dt="2022-08-03T00:01:31.601" v="439" actId="207"/>
          <ac:spMkLst>
            <pc:docMk/>
            <pc:sldMk cId="588130191" sldId="353"/>
            <ac:spMk id="3" creationId="{DFB0BA47-D7B6-4F95-932E-A7AA615BC440}"/>
          </ac:spMkLst>
        </pc:spChg>
        <pc:spChg chg="mod">
          <ac:chgData name="Alfred Asterjadhi" userId="39de57b9-85c0-4fd1-aaac-8ca2b6560ad0" providerId="ADAL" clId="{AD66CE3F-71CA-4EFE-A6DE-B01B4CE60F74}" dt="2022-08-03T00:08:23.916" v="611"/>
          <ac:spMkLst>
            <pc:docMk/>
            <pc:sldMk cId="588130191" sldId="353"/>
            <ac:spMk id="6" creationId="{974B2026-97FB-40D2-8F22-7E6D319B4EA2}"/>
          </ac:spMkLst>
        </pc:spChg>
      </pc:sldChg>
      <pc:sldChg chg="modSp mod">
        <pc:chgData name="Alfred Asterjadhi" userId="39de57b9-85c0-4fd1-aaac-8ca2b6560ad0" providerId="ADAL" clId="{AD66CE3F-71CA-4EFE-A6DE-B01B4CE60F74}" dt="2022-08-03T00:08:38.982" v="614"/>
        <pc:sldMkLst>
          <pc:docMk/>
          <pc:sldMk cId="3909293924" sldId="355"/>
        </pc:sldMkLst>
        <pc:spChg chg="mod">
          <ac:chgData name="Alfred Asterjadhi" userId="39de57b9-85c0-4fd1-aaac-8ca2b6560ad0" providerId="ADAL" clId="{AD66CE3F-71CA-4EFE-A6DE-B01B4CE60F74}" dt="2022-08-03T00:02:08.816" v="451" actId="13926"/>
          <ac:spMkLst>
            <pc:docMk/>
            <pc:sldMk cId="3909293924" sldId="355"/>
            <ac:spMk id="2" creationId="{4B5F0D0E-8BB7-48AB-9160-728B8B3399A2}"/>
          </ac:spMkLst>
        </pc:spChg>
        <pc:spChg chg="mod">
          <ac:chgData name="Alfred Asterjadhi" userId="39de57b9-85c0-4fd1-aaac-8ca2b6560ad0" providerId="ADAL" clId="{AD66CE3F-71CA-4EFE-A6DE-B01B4CE60F74}" dt="2022-08-03T00:02:13.974" v="458" actId="5793"/>
          <ac:spMkLst>
            <pc:docMk/>
            <pc:sldMk cId="3909293924" sldId="355"/>
            <ac:spMk id="3" creationId="{DFB0BA47-D7B6-4F95-932E-A7AA615BC440}"/>
          </ac:spMkLst>
        </pc:spChg>
        <pc:spChg chg="mod">
          <ac:chgData name="Alfred Asterjadhi" userId="39de57b9-85c0-4fd1-aaac-8ca2b6560ad0" providerId="ADAL" clId="{AD66CE3F-71CA-4EFE-A6DE-B01B4CE60F74}" dt="2022-08-03T00:08:38.982" v="614"/>
          <ac:spMkLst>
            <pc:docMk/>
            <pc:sldMk cId="3909293924" sldId="355"/>
            <ac:spMk id="6" creationId="{974B2026-97FB-40D2-8F22-7E6D319B4EA2}"/>
          </ac:spMkLst>
        </pc:spChg>
      </pc:sldChg>
      <pc:sldChg chg="modSp mod">
        <pc:chgData name="Alfred Asterjadhi" userId="39de57b9-85c0-4fd1-aaac-8ca2b6560ad0" providerId="ADAL" clId="{AD66CE3F-71CA-4EFE-A6DE-B01B4CE60F74}" dt="2022-08-03T00:09:08.161" v="619" actId="403"/>
        <pc:sldMkLst>
          <pc:docMk/>
          <pc:sldMk cId="3930036297" sldId="356"/>
        </pc:sldMkLst>
        <pc:spChg chg="mod">
          <ac:chgData name="Alfred Asterjadhi" userId="39de57b9-85c0-4fd1-aaac-8ca2b6560ad0" providerId="ADAL" clId="{AD66CE3F-71CA-4EFE-A6DE-B01B4CE60F74}" dt="2022-08-03T00:03:13.024" v="483" actId="13926"/>
          <ac:spMkLst>
            <pc:docMk/>
            <pc:sldMk cId="3930036297" sldId="356"/>
            <ac:spMk id="2" creationId="{4B5F0D0E-8BB7-48AB-9160-728B8B3399A2}"/>
          </ac:spMkLst>
        </pc:spChg>
        <pc:spChg chg="mod">
          <ac:chgData name="Alfred Asterjadhi" userId="39de57b9-85c0-4fd1-aaac-8ca2b6560ad0" providerId="ADAL" clId="{AD66CE3F-71CA-4EFE-A6DE-B01B4CE60F74}" dt="2022-08-03T00:09:08.161" v="619" actId="403"/>
          <ac:spMkLst>
            <pc:docMk/>
            <pc:sldMk cId="3930036297" sldId="356"/>
            <ac:spMk id="3" creationId="{DFB0BA47-D7B6-4F95-932E-A7AA615BC440}"/>
          </ac:spMkLst>
        </pc:spChg>
        <pc:spChg chg="mod">
          <ac:chgData name="Alfred Asterjadhi" userId="39de57b9-85c0-4fd1-aaac-8ca2b6560ad0" providerId="ADAL" clId="{AD66CE3F-71CA-4EFE-A6DE-B01B4CE60F74}" dt="2022-08-03T00:08:57.685" v="617"/>
          <ac:spMkLst>
            <pc:docMk/>
            <pc:sldMk cId="3930036297" sldId="356"/>
            <ac:spMk id="6" creationId="{974B2026-97FB-40D2-8F22-7E6D319B4EA2}"/>
          </ac:spMkLst>
        </pc:spChg>
      </pc:sldChg>
      <pc:sldChg chg="modSp mod">
        <pc:chgData name="Alfred Asterjadhi" userId="39de57b9-85c0-4fd1-aaac-8ca2b6560ad0" providerId="ADAL" clId="{AD66CE3F-71CA-4EFE-A6DE-B01B4CE60F74}" dt="2022-08-03T00:08:13.033" v="609"/>
        <pc:sldMkLst>
          <pc:docMk/>
          <pc:sldMk cId="2828608285" sldId="357"/>
        </pc:sldMkLst>
        <pc:spChg chg="mod">
          <ac:chgData name="Alfred Asterjadhi" userId="39de57b9-85c0-4fd1-aaac-8ca2b6560ad0" providerId="ADAL" clId="{AD66CE3F-71CA-4EFE-A6DE-B01B4CE60F74}" dt="2022-08-03T00:01:04.872" v="422" actId="13926"/>
          <ac:spMkLst>
            <pc:docMk/>
            <pc:sldMk cId="2828608285" sldId="357"/>
            <ac:spMk id="2" creationId="{B6840888-B1D3-4EE4-984D-AE2D4FD8C6BF}"/>
          </ac:spMkLst>
        </pc:spChg>
        <pc:spChg chg="mod">
          <ac:chgData name="Alfred Asterjadhi" userId="39de57b9-85c0-4fd1-aaac-8ca2b6560ad0" providerId="ADAL" clId="{AD66CE3F-71CA-4EFE-A6DE-B01B4CE60F74}" dt="2022-08-03T00:01:09.224" v="427" actId="207"/>
          <ac:spMkLst>
            <pc:docMk/>
            <pc:sldMk cId="2828608285" sldId="357"/>
            <ac:spMk id="3" creationId="{977FA593-1C2D-4B4C-B4B8-9841BC70A2D7}"/>
          </ac:spMkLst>
        </pc:spChg>
        <pc:spChg chg="mod">
          <ac:chgData name="Alfred Asterjadhi" userId="39de57b9-85c0-4fd1-aaac-8ca2b6560ad0" providerId="ADAL" clId="{AD66CE3F-71CA-4EFE-A6DE-B01B4CE60F74}" dt="2022-08-03T00:08:13.033" v="609"/>
          <ac:spMkLst>
            <pc:docMk/>
            <pc:sldMk cId="2828608285" sldId="357"/>
            <ac:spMk id="6" creationId="{BB0A0FD2-1910-45A5-B2D0-6B427FDC767A}"/>
          </ac:spMkLst>
        </pc:spChg>
      </pc:sldChg>
      <pc:sldChg chg="modSp mod">
        <pc:chgData name="Alfred Asterjadhi" userId="39de57b9-85c0-4fd1-aaac-8ca2b6560ad0" providerId="ADAL" clId="{AD66CE3F-71CA-4EFE-A6DE-B01B4CE60F74}" dt="2022-08-03T00:08:17.572" v="610"/>
        <pc:sldMkLst>
          <pc:docMk/>
          <pc:sldMk cId="2379446320" sldId="358"/>
        </pc:sldMkLst>
        <pc:spChg chg="mod">
          <ac:chgData name="Alfred Asterjadhi" userId="39de57b9-85c0-4fd1-aaac-8ca2b6560ad0" providerId="ADAL" clId="{AD66CE3F-71CA-4EFE-A6DE-B01B4CE60F74}" dt="2022-08-03T00:01:18.341" v="433" actId="13926"/>
          <ac:spMkLst>
            <pc:docMk/>
            <pc:sldMk cId="2379446320" sldId="358"/>
            <ac:spMk id="2" creationId="{4B5F0D0E-8BB7-48AB-9160-728B8B3399A2}"/>
          </ac:spMkLst>
        </pc:spChg>
        <pc:spChg chg="mod">
          <ac:chgData name="Alfred Asterjadhi" userId="39de57b9-85c0-4fd1-aaac-8ca2b6560ad0" providerId="ADAL" clId="{AD66CE3F-71CA-4EFE-A6DE-B01B4CE60F74}" dt="2022-08-03T00:01:16.434" v="432" actId="207"/>
          <ac:spMkLst>
            <pc:docMk/>
            <pc:sldMk cId="2379446320" sldId="358"/>
            <ac:spMk id="3" creationId="{DFB0BA47-D7B6-4F95-932E-A7AA615BC440}"/>
          </ac:spMkLst>
        </pc:spChg>
        <pc:spChg chg="mod">
          <ac:chgData name="Alfred Asterjadhi" userId="39de57b9-85c0-4fd1-aaac-8ca2b6560ad0" providerId="ADAL" clId="{AD66CE3F-71CA-4EFE-A6DE-B01B4CE60F74}" dt="2022-08-03T00:08:17.572" v="610"/>
          <ac:spMkLst>
            <pc:docMk/>
            <pc:sldMk cId="2379446320" sldId="358"/>
            <ac:spMk id="6" creationId="{974B2026-97FB-40D2-8F22-7E6D319B4EA2}"/>
          </ac:spMkLst>
        </pc:spChg>
      </pc:sldChg>
      <pc:sldChg chg="del">
        <pc:chgData name="Alfred Asterjadhi" userId="39de57b9-85c0-4fd1-aaac-8ca2b6560ad0" providerId="ADAL" clId="{AD66CE3F-71CA-4EFE-A6DE-B01B4CE60F74}" dt="2022-08-03T00:01:56.130" v="447" actId="47"/>
        <pc:sldMkLst>
          <pc:docMk/>
          <pc:sldMk cId="1620546785" sldId="359"/>
        </pc:sldMkLst>
      </pc:sldChg>
      <pc:sldChg chg="modSp mod">
        <pc:chgData name="Alfred Asterjadhi" userId="39de57b9-85c0-4fd1-aaac-8ca2b6560ad0" providerId="ADAL" clId="{AD66CE3F-71CA-4EFE-A6DE-B01B4CE60F74}" dt="2022-08-03T00:08:34.017" v="613"/>
        <pc:sldMkLst>
          <pc:docMk/>
          <pc:sldMk cId="4066268139" sldId="360"/>
        </pc:sldMkLst>
        <pc:spChg chg="mod">
          <ac:chgData name="Alfred Asterjadhi" userId="39de57b9-85c0-4fd1-aaac-8ca2b6560ad0" providerId="ADAL" clId="{AD66CE3F-71CA-4EFE-A6DE-B01B4CE60F74}" dt="2022-08-03T00:01:58.557" v="448" actId="13926"/>
          <ac:spMkLst>
            <pc:docMk/>
            <pc:sldMk cId="4066268139" sldId="360"/>
            <ac:spMk id="2" creationId="{4B5F0D0E-8BB7-48AB-9160-728B8B3399A2}"/>
          </ac:spMkLst>
        </pc:spChg>
        <pc:spChg chg="mod">
          <ac:chgData name="Alfred Asterjadhi" userId="39de57b9-85c0-4fd1-aaac-8ca2b6560ad0" providerId="ADAL" clId="{AD66CE3F-71CA-4EFE-A6DE-B01B4CE60F74}" dt="2022-08-03T00:02:52.255" v="475" actId="20577"/>
          <ac:spMkLst>
            <pc:docMk/>
            <pc:sldMk cId="4066268139" sldId="360"/>
            <ac:spMk id="3" creationId="{DFB0BA47-D7B6-4F95-932E-A7AA615BC440}"/>
          </ac:spMkLst>
        </pc:spChg>
        <pc:spChg chg="mod">
          <ac:chgData name="Alfred Asterjadhi" userId="39de57b9-85c0-4fd1-aaac-8ca2b6560ad0" providerId="ADAL" clId="{AD66CE3F-71CA-4EFE-A6DE-B01B4CE60F74}" dt="2022-08-03T00:08:34.017" v="613"/>
          <ac:spMkLst>
            <pc:docMk/>
            <pc:sldMk cId="4066268139" sldId="360"/>
            <ac:spMk id="6" creationId="{974B2026-97FB-40D2-8F22-7E6D319B4EA2}"/>
          </ac:spMkLst>
        </pc:spChg>
      </pc:sldChg>
      <pc:sldChg chg="del">
        <pc:chgData name="Alfred Asterjadhi" userId="39de57b9-85c0-4fd1-aaac-8ca2b6560ad0" providerId="ADAL" clId="{AD66CE3F-71CA-4EFE-A6DE-B01B4CE60F74}" dt="2022-08-02T23:57:46.608" v="335" actId="47"/>
        <pc:sldMkLst>
          <pc:docMk/>
          <pc:sldMk cId="1665993413" sldId="361"/>
        </pc:sldMkLst>
      </pc:sldChg>
      <pc:sldChg chg="modSp mod">
        <pc:chgData name="Alfred Asterjadhi" userId="39de57b9-85c0-4fd1-aaac-8ca2b6560ad0" providerId="ADAL" clId="{AD66CE3F-71CA-4EFE-A6DE-B01B4CE60F74}" dt="2022-08-03T00:09:26.440" v="621"/>
        <pc:sldMkLst>
          <pc:docMk/>
          <pc:sldMk cId="3576977642" sldId="362"/>
        </pc:sldMkLst>
        <pc:spChg chg="mod">
          <ac:chgData name="Alfred Asterjadhi" userId="39de57b9-85c0-4fd1-aaac-8ca2b6560ad0" providerId="ADAL" clId="{AD66CE3F-71CA-4EFE-A6DE-B01B4CE60F74}" dt="2022-08-03T00:04:29.508" v="521" actId="20577"/>
          <ac:spMkLst>
            <pc:docMk/>
            <pc:sldMk cId="3576977642" sldId="362"/>
            <ac:spMk id="2" creationId="{0EAF4D72-7EB5-22A3-403A-E095C87E6E26}"/>
          </ac:spMkLst>
        </pc:spChg>
        <pc:spChg chg="mod">
          <ac:chgData name="Alfred Asterjadhi" userId="39de57b9-85c0-4fd1-aaac-8ca2b6560ad0" providerId="ADAL" clId="{AD66CE3F-71CA-4EFE-A6DE-B01B4CE60F74}" dt="2022-08-03T00:04:37.922" v="525" actId="5793"/>
          <ac:spMkLst>
            <pc:docMk/>
            <pc:sldMk cId="3576977642" sldId="362"/>
            <ac:spMk id="3" creationId="{741C1B02-DA5D-59DA-CACE-BAB1DFCE5AB4}"/>
          </ac:spMkLst>
        </pc:spChg>
        <pc:spChg chg="mod">
          <ac:chgData name="Alfred Asterjadhi" userId="39de57b9-85c0-4fd1-aaac-8ca2b6560ad0" providerId="ADAL" clId="{AD66CE3F-71CA-4EFE-A6DE-B01B4CE60F74}" dt="2022-08-03T00:09:26.440" v="621"/>
          <ac:spMkLst>
            <pc:docMk/>
            <pc:sldMk cId="3576977642" sldId="362"/>
            <ac:spMk id="6" creationId="{3DD21102-AAEB-13F6-15EC-3CBBC04B5637}"/>
          </ac:spMkLst>
        </pc:spChg>
      </pc:sldChg>
      <pc:sldChg chg="del">
        <pc:chgData name="Alfred Asterjadhi" userId="39de57b9-85c0-4fd1-aaac-8ca2b6560ad0" providerId="ADAL" clId="{AD66CE3F-71CA-4EFE-A6DE-B01B4CE60F74}" dt="2022-08-02T23:57:48.600" v="336" actId="47"/>
        <pc:sldMkLst>
          <pc:docMk/>
          <pc:sldMk cId="167913082" sldId="363"/>
        </pc:sldMkLst>
      </pc:sldChg>
      <pc:sldChg chg="modSp mod">
        <pc:chgData name="Alfred Asterjadhi" userId="39de57b9-85c0-4fd1-aaac-8ca2b6560ad0" providerId="ADAL" clId="{AD66CE3F-71CA-4EFE-A6DE-B01B4CE60F74}" dt="2022-08-03T00:07:31.884" v="593"/>
        <pc:sldMkLst>
          <pc:docMk/>
          <pc:sldMk cId="2875004496" sldId="364"/>
        </pc:sldMkLst>
        <pc:spChg chg="mod">
          <ac:chgData name="Alfred Asterjadhi" userId="39de57b9-85c0-4fd1-aaac-8ca2b6560ad0" providerId="ADAL" clId="{AD66CE3F-71CA-4EFE-A6DE-B01B4CE60F74}" dt="2022-08-03T00:07:31.884" v="593"/>
          <ac:spMkLst>
            <pc:docMk/>
            <pc:sldMk cId="2875004496" sldId="364"/>
            <ac:spMk id="3" creationId="{D20906E0-F900-4991-83B1-675F5B67FA2D}"/>
          </ac:spMkLst>
        </pc:spChg>
        <pc:graphicFrameChg chg="modGraphic">
          <ac:chgData name="Alfred Asterjadhi" userId="39de57b9-85c0-4fd1-aaac-8ca2b6560ad0" providerId="ADAL" clId="{AD66CE3F-71CA-4EFE-A6DE-B01B4CE60F74}" dt="2022-08-02T23:58:07.030" v="342" actId="207"/>
          <ac:graphicFrameMkLst>
            <pc:docMk/>
            <pc:sldMk cId="2875004496" sldId="364"/>
            <ac:graphicFrameMk id="6" creationId="{5094FBC8-BB74-47F3-965D-16BC678F4D1D}"/>
          </ac:graphicFrameMkLst>
        </pc:graphicFrameChg>
      </pc:sldChg>
      <pc:sldChg chg="modSp mod">
        <pc:chgData name="Alfred Asterjadhi" userId="39de57b9-85c0-4fd1-aaac-8ca2b6560ad0" providerId="ADAL" clId="{AD66CE3F-71CA-4EFE-A6DE-B01B4CE60F74}" dt="2022-08-03T00:07:43.128" v="597"/>
        <pc:sldMkLst>
          <pc:docMk/>
          <pc:sldMk cId="1843331871" sldId="365"/>
        </pc:sldMkLst>
        <pc:spChg chg="mod">
          <ac:chgData name="Alfred Asterjadhi" userId="39de57b9-85c0-4fd1-aaac-8ca2b6560ad0" providerId="ADAL" clId="{AD66CE3F-71CA-4EFE-A6DE-B01B4CE60F74}" dt="2022-08-02T23:59:50.924" v="391" actId="20577"/>
          <ac:spMkLst>
            <pc:docMk/>
            <pc:sldMk cId="1843331871" sldId="365"/>
            <ac:spMk id="2" creationId="{0753DF19-5604-D757-CF21-A9FC2116E8DC}"/>
          </ac:spMkLst>
        </pc:spChg>
        <pc:spChg chg="mod">
          <ac:chgData name="Alfred Asterjadhi" userId="39de57b9-85c0-4fd1-aaac-8ca2b6560ad0" providerId="ADAL" clId="{AD66CE3F-71CA-4EFE-A6DE-B01B4CE60F74}" dt="2022-08-02T23:59:54.070" v="395" actId="5793"/>
          <ac:spMkLst>
            <pc:docMk/>
            <pc:sldMk cId="1843331871" sldId="365"/>
            <ac:spMk id="3" creationId="{39530AAB-A6A0-8811-A99F-B42B5EA28321}"/>
          </ac:spMkLst>
        </pc:spChg>
        <pc:spChg chg="mod">
          <ac:chgData name="Alfred Asterjadhi" userId="39de57b9-85c0-4fd1-aaac-8ca2b6560ad0" providerId="ADAL" clId="{AD66CE3F-71CA-4EFE-A6DE-B01B4CE60F74}" dt="2022-08-03T00:07:43.128" v="597"/>
          <ac:spMkLst>
            <pc:docMk/>
            <pc:sldMk cId="1843331871" sldId="365"/>
            <ac:spMk id="6" creationId="{6ACA49CE-D01F-5C62-094F-BCB7174FDE18}"/>
          </ac:spMkLst>
        </pc:spChg>
      </pc:sldChg>
      <pc:sldChg chg="del">
        <pc:chgData name="Alfred Asterjadhi" userId="39de57b9-85c0-4fd1-aaac-8ca2b6560ad0" providerId="ADAL" clId="{AD66CE3F-71CA-4EFE-A6DE-B01B4CE60F74}" dt="2022-08-02T23:57:50.593" v="337" actId="47"/>
        <pc:sldMkLst>
          <pc:docMk/>
          <pc:sldMk cId="354494376" sldId="366"/>
        </pc:sldMkLst>
      </pc:sldChg>
      <pc:sldChg chg="del">
        <pc:chgData name="Alfred Asterjadhi" userId="39de57b9-85c0-4fd1-aaac-8ca2b6560ad0" providerId="ADAL" clId="{AD66CE3F-71CA-4EFE-A6DE-B01B4CE60F74}" dt="2022-08-02T23:57:51.924" v="338" actId="47"/>
        <pc:sldMkLst>
          <pc:docMk/>
          <pc:sldMk cId="1532969397" sldId="367"/>
        </pc:sldMkLst>
      </pc:sldChg>
      <pc:sldChg chg="delSp modSp mod">
        <pc:chgData name="Alfred Asterjadhi" userId="39de57b9-85c0-4fd1-aaac-8ca2b6560ad0" providerId="ADAL" clId="{AD66CE3F-71CA-4EFE-A6DE-B01B4CE60F74}" dt="2022-08-03T00:09:24.081" v="620"/>
        <pc:sldMkLst>
          <pc:docMk/>
          <pc:sldMk cId="3759718192" sldId="368"/>
        </pc:sldMkLst>
        <pc:spChg chg="mod ord">
          <ac:chgData name="Alfred Asterjadhi" userId="39de57b9-85c0-4fd1-aaac-8ca2b6560ad0" providerId="ADAL" clId="{AD66CE3F-71CA-4EFE-A6DE-B01B4CE60F74}" dt="2022-08-03T00:04:16.777" v="515" actId="167"/>
          <ac:spMkLst>
            <pc:docMk/>
            <pc:sldMk cId="3759718192" sldId="368"/>
            <ac:spMk id="3" creationId="{73382C34-84F1-F2DE-C5D9-E1296FE55B90}"/>
          </ac:spMkLst>
        </pc:spChg>
        <pc:spChg chg="mod">
          <ac:chgData name="Alfred Asterjadhi" userId="39de57b9-85c0-4fd1-aaac-8ca2b6560ad0" providerId="ADAL" clId="{AD66CE3F-71CA-4EFE-A6DE-B01B4CE60F74}" dt="2022-08-03T00:09:24.081" v="620"/>
          <ac:spMkLst>
            <pc:docMk/>
            <pc:sldMk cId="3759718192" sldId="368"/>
            <ac:spMk id="6" creationId="{C87C5A54-FD99-467B-5FA7-FA5027B55B0B}"/>
          </ac:spMkLst>
        </pc:spChg>
        <pc:grpChg chg="del">
          <ac:chgData name="Alfred Asterjadhi" userId="39de57b9-85c0-4fd1-aaac-8ca2b6560ad0" providerId="ADAL" clId="{AD66CE3F-71CA-4EFE-A6DE-B01B4CE60F74}" dt="2022-08-03T00:04:21.493" v="517" actId="478"/>
          <ac:grpSpMkLst>
            <pc:docMk/>
            <pc:sldMk cId="3759718192" sldId="368"/>
            <ac:grpSpMk id="8" creationId="{EEE77E41-F23F-8673-4F44-8D2C8FA0C23B}"/>
          </ac:grpSpMkLst>
        </pc:grpChg>
        <pc:grpChg chg="del">
          <ac:chgData name="Alfred Asterjadhi" userId="39de57b9-85c0-4fd1-aaac-8ca2b6560ad0" providerId="ADAL" clId="{AD66CE3F-71CA-4EFE-A6DE-B01B4CE60F74}" dt="2022-08-03T00:04:22.488" v="518" actId="478"/>
          <ac:grpSpMkLst>
            <pc:docMk/>
            <pc:sldMk cId="3759718192" sldId="368"/>
            <ac:grpSpMk id="17" creationId="{977A7893-1DED-4B21-9D8A-E289C6B00174}"/>
          </ac:grpSpMkLst>
        </pc:grpChg>
        <pc:picChg chg="del">
          <ac:chgData name="Alfred Asterjadhi" userId="39de57b9-85c0-4fd1-aaac-8ca2b6560ad0" providerId="ADAL" clId="{AD66CE3F-71CA-4EFE-A6DE-B01B4CE60F74}" dt="2022-08-03T00:04:18.532" v="516" actId="478"/>
          <ac:picMkLst>
            <pc:docMk/>
            <pc:sldMk cId="3759718192" sldId="368"/>
            <ac:picMk id="20" creationId="{5E975C99-953E-6E0C-96D3-9FA28134C72A}"/>
          </ac:picMkLst>
        </pc:picChg>
      </pc:sldChg>
      <pc:sldChg chg="modSp mod">
        <pc:chgData name="Alfred Asterjadhi" userId="39de57b9-85c0-4fd1-aaac-8ca2b6560ad0" providerId="ADAL" clId="{AD66CE3F-71CA-4EFE-A6DE-B01B4CE60F74}" dt="2022-08-03T00:09:28.320" v="622"/>
        <pc:sldMkLst>
          <pc:docMk/>
          <pc:sldMk cId="4149919471" sldId="369"/>
        </pc:sldMkLst>
        <pc:spChg chg="mod">
          <ac:chgData name="Alfred Asterjadhi" userId="39de57b9-85c0-4fd1-aaac-8ca2b6560ad0" providerId="ADAL" clId="{AD66CE3F-71CA-4EFE-A6DE-B01B4CE60F74}" dt="2022-08-03T00:09:28.320" v="622"/>
          <ac:spMkLst>
            <pc:docMk/>
            <pc:sldMk cId="4149919471" sldId="369"/>
            <ac:spMk id="6" creationId="{29CFE1A9-332B-2B06-C330-B9EB4742F3D1}"/>
          </ac:spMkLst>
        </pc:spChg>
        <pc:spChg chg="mod">
          <ac:chgData name="Alfred Asterjadhi" userId="39de57b9-85c0-4fd1-aaac-8ca2b6560ad0" providerId="ADAL" clId="{AD66CE3F-71CA-4EFE-A6DE-B01B4CE60F74}" dt="2022-08-03T00:05:58.784" v="569" actId="5793"/>
          <ac:spMkLst>
            <pc:docMk/>
            <pc:sldMk cId="4149919471" sldId="369"/>
            <ac:spMk id="7" creationId="{22A9208D-4185-B8B8-F2A3-4A0DB48DBE16}"/>
          </ac:spMkLst>
        </pc:spChg>
      </pc:sldChg>
      <pc:sldChg chg="modSp add mod">
        <pc:chgData name="Alfred Asterjadhi" userId="39de57b9-85c0-4fd1-aaac-8ca2b6560ad0" providerId="ADAL" clId="{AD66CE3F-71CA-4EFE-A6DE-B01B4CE60F74}" dt="2022-08-03T00:07:45.584" v="598"/>
        <pc:sldMkLst>
          <pc:docMk/>
          <pc:sldMk cId="742281806" sldId="370"/>
        </pc:sldMkLst>
        <pc:spChg chg="mod">
          <ac:chgData name="Alfred Asterjadhi" userId="39de57b9-85c0-4fd1-aaac-8ca2b6560ad0" providerId="ADAL" clId="{AD66CE3F-71CA-4EFE-A6DE-B01B4CE60F74}" dt="2022-08-03T00:00:15.659" v="400" actId="20577"/>
          <ac:spMkLst>
            <pc:docMk/>
            <pc:sldMk cId="742281806" sldId="370"/>
            <ac:spMk id="2" creationId="{B6840888-B1D3-4EE4-984D-AE2D4FD8C6BF}"/>
          </ac:spMkLst>
        </pc:spChg>
        <pc:spChg chg="mod">
          <ac:chgData name="Alfred Asterjadhi" userId="39de57b9-85c0-4fd1-aaac-8ca2b6560ad0" providerId="ADAL" clId="{AD66CE3F-71CA-4EFE-A6DE-B01B4CE60F74}" dt="2022-08-03T00:07:45.584" v="598"/>
          <ac:spMkLst>
            <pc:docMk/>
            <pc:sldMk cId="742281806" sldId="370"/>
            <ac:spMk id="6" creationId="{BB0A0FD2-1910-45A5-B2D0-6B427FDC767A}"/>
          </ac:spMkLst>
        </pc:spChg>
      </pc:sldChg>
      <pc:sldChg chg="modSp add mod">
        <pc:chgData name="Alfred Asterjadhi" userId="39de57b9-85c0-4fd1-aaac-8ca2b6560ad0" providerId="ADAL" clId="{AD66CE3F-71CA-4EFE-A6DE-B01B4CE60F74}" dt="2022-08-03T00:07:47.993" v="599"/>
        <pc:sldMkLst>
          <pc:docMk/>
          <pc:sldMk cId="3049755149" sldId="371"/>
        </pc:sldMkLst>
        <pc:spChg chg="mod">
          <ac:chgData name="Alfred Asterjadhi" userId="39de57b9-85c0-4fd1-aaac-8ca2b6560ad0" providerId="ADAL" clId="{AD66CE3F-71CA-4EFE-A6DE-B01B4CE60F74}" dt="2022-08-03T00:00:19.064" v="401" actId="20577"/>
          <ac:spMkLst>
            <pc:docMk/>
            <pc:sldMk cId="3049755149" sldId="371"/>
            <ac:spMk id="2" creationId="{4B5F0D0E-8BB7-48AB-9160-728B8B3399A2}"/>
          </ac:spMkLst>
        </pc:spChg>
        <pc:spChg chg="mod">
          <ac:chgData name="Alfred Asterjadhi" userId="39de57b9-85c0-4fd1-aaac-8ca2b6560ad0" providerId="ADAL" clId="{AD66CE3F-71CA-4EFE-A6DE-B01B4CE60F74}" dt="2022-08-03T00:07:47.993" v="599"/>
          <ac:spMkLst>
            <pc:docMk/>
            <pc:sldMk cId="3049755149" sldId="371"/>
            <ac:spMk id="6" creationId="{974B2026-97FB-40D2-8F22-7E6D319B4EA2}"/>
          </ac:spMkLst>
        </pc:spChg>
      </pc:sldChg>
      <pc:sldChg chg="modSp add mod">
        <pc:chgData name="Alfred Asterjadhi" userId="39de57b9-85c0-4fd1-aaac-8ca2b6560ad0" providerId="ADAL" clId="{AD66CE3F-71CA-4EFE-A6DE-B01B4CE60F74}" dt="2022-08-03T00:08:28.554" v="612"/>
        <pc:sldMkLst>
          <pc:docMk/>
          <pc:sldMk cId="2607359173" sldId="372"/>
        </pc:sldMkLst>
        <pc:spChg chg="mod">
          <ac:chgData name="Alfred Asterjadhi" userId="39de57b9-85c0-4fd1-aaac-8ca2b6560ad0" providerId="ADAL" clId="{AD66CE3F-71CA-4EFE-A6DE-B01B4CE60F74}" dt="2022-08-03T00:01:50.931" v="446" actId="20577"/>
          <ac:spMkLst>
            <pc:docMk/>
            <pc:sldMk cId="2607359173" sldId="372"/>
            <ac:spMk id="2" creationId="{B6840888-B1D3-4EE4-984D-AE2D4FD8C6BF}"/>
          </ac:spMkLst>
        </pc:spChg>
        <pc:spChg chg="mod">
          <ac:chgData name="Alfred Asterjadhi" userId="39de57b9-85c0-4fd1-aaac-8ca2b6560ad0" providerId="ADAL" clId="{AD66CE3F-71CA-4EFE-A6DE-B01B4CE60F74}" dt="2022-08-03T00:08:28.554" v="612"/>
          <ac:spMkLst>
            <pc:docMk/>
            <pc:sldMk cId="2607359173" sldId="372"/>
            <ac:spMk id="6" creationId="{BB0A0FD2-1910-45A5-B2D0-6B427FDC767A}"/>
          </ac:spMkLst>
        </pc:spChg>
      </pc:sldChg>
      <pc:sldChg chg="modSp add mod">
        <pc:chgData name="Alfred Asterjadhi" userId="39de57b9-85c0-4fd1-aaac-8ca2b6560ad0" providerId="ADAL" clId="{AD66CE3F-71CA-4EFE-A6DE-B01B4CE60F74}" dt="2022-08-03T00:08:45.552" v="615"/>
        <pc:sldMkLst>
          <pc:docMk/>
          <pc:sldMk cId="2123635068" sldId="373"/>
        </pc:sldMkLst>
        <pc:spChg chg="mod">
          <ac:chgData name="Alfred Asterjadhi" userId="39de57b9-85c0-4fd1-aaac-8ca2b6560ad0" providerId="ADAL" clId="{AD66CE3F-71CA-4EFE-A6DE-B01B4CE60F74}" dt="2022-08-03T00:02:35.040" v="465" actId="20577"/>
          <ac:spMkLst>
            <pc:docMk/>
            <pc:sldMk cId="2123635068" sldId="373"/>
            <ac:spMk id="2" creationId="{B6840888-B1D3-4EE4-984D-AE2D4FD8C6BF}"/>
          </ac:spMkLst>
        </pc:spChg>
        <pc:spChg chg="mod">
          <ac:chgData name="Alfred Asterjadhi" userId="39de57b9-85c0-4fd1-aaac-8ca2b6560ad0" providerId="ADAL" clId="{AD66CE3F-71CA-4EFE-A6DE-B01B4CE60F74}" dt="2022-08-03T00:03:05.556" v="482" actId="20577"/>
          <ac:spMkLst>
            <pc:docMk/>
            <pc:sldMk cId="2123635068" sldId="373"/>
            <ac:spMk id="3" creationId="{977FA593-1C2D-4B4C-B4B8-9841BC70A2D7}"/>
          </ac:spMkLst>
        </pc:spChg>
        <pc:spChg chg="mod">
          <ac:chgData name="Alfred Asterjadhi" userId="39de57b9-85c0-4fd1-aaac-8ca2b6560ad0" providerId="ADAL" clId="{AD66CE3F-71CA-4EFE-A6DE-B01B4CE60F74}" dt="2022-08-03T00:08:45.552" v="615"/>
          <ac:spMkLst>
            <pc:docMk/>
            <pc:sldMk cId="2123635068" sldId="373"/>
            <ac:spMk id="6" creationId="{BB0A0FD2-1910-45A5-B2D0-6B427FDC767A}"/>
          </ac:spMkLst>
        </pc:spChg>
      </pc:sldChg>
      <pc:sldChg chg="modSp add mod">
        <pc:chgData name="Alfred Asterjadhi" userId="39de57b9-85c0-4fd1-aaac-8ca2b6560ad0" providerId="ADAL" clId="{AD66CE3F-71CA-4EFE-A6DE-B01B4CE60F74}" dt="2022-08-03T00:08:51.229" v="616"/>
        <pc:sldMkLst>
          <pc:docMk/>
          <pc:sldMk cId="3901324590" sldId="374"/>
        </pc:sldMkLst>
        <pc:spChg chg="mod">
          <ac:chgData name="Alfred Asterjadhi" userId="39de57b9-85c0-4fd1-aaac-8ca2b6560ad0" providerId="ADAL" clId="{AD66CE3F-71CA-4EFE-A6DE-B01B4CE60F74}" dt="2022-08-03T00:02:45.493" v="469" actId="20577"/>
          <ac:spMkLst>
            <pc:docMk/>
            <pc:sldMk cId="3901324590" sldId="374"/>
            <ac:spMk id="2" creationId="{4B5F0D0E-8BB7-48AB-9160-728B8B3399A2}"/>
          </ac:spMkLst>
        </pc:spChg>
        <pc:spChg chg="mod">
          <ac:chgData name="Alfred Asterjadhi" userId="39de57b9-85c0-4fd1-aaac-8ca2b6560ad0" providerId="ADAL" clId="{AD66CE3F-71CA-4EFE-A6DE-B01B4CE60F74}" dt="2022-08-03T00:08:51.229" v="616"/>
          <ac:spMkLst>
            <pc:docMk/>
            <pc:sldMk cId="3901324590" sldId="374"/>
            <ac:spMk id="6" creationId="{974B2026-97FB-40D2-8F22-7E6D319B4EA2}"/>
          </ac:spMkLst>
        </pc:spChg>
      </pc:sldChg>
      <pc:sldChg chg="modSp add mod">
        <pc:chgData name="Alfred Asterjadhi" userId="39de57b9-85c0-4fd1-aaac-8ca2b6560ad0" providerId="ADAL" clId="{AD66CE3F-71CA-4EFE-A6DE-B01B4CE60F74}" dt="2022-08-03T00:09:30.168" v="623"/>
        <pc:sldMkLst>
          <pc:docMk/>
          <pc:sldMk cId="1847581084" sldId="375"/>
        </pc:sldMkLst>
        <pc:spChg chg="mod">
          <ac:chgData name="Alfred Asterjadhi" userId="39de57b9-85c0-4fd1-aaac-8ca2b6560ad0" providerId="ADAL" clId="{AD66CE3F-71CA-4EFE-A6DE-B01B4CE60F74}" dt="2022-08-03T00:05:44.845" v="561" actId="20577"/>
          <ac:spMkLst>
            <pc:docMk/>
            <pc:sldMk cId="1847581084" sldId="375"/>
            <ac:spMk id="2" creationId="{9452E713-66E3-6C0E-64DF-B60116957A3F}"/>
          </ac:spMkLst>
        </pc:spChg>
        <pc:spChg chg="mod">
          <ac:chgData name="Alfred Asterjadhi" userId="39de57b9-85c0-4fd1-aaac-8ca2b6560ad0" providerId="ADAL" clId="{AD66CE3F-71CA-4EFE-A6DE-B01B4CE60F74}" dt="2022-08-03T00:09:30.168" v="623"/>
          <ac:spMkLst>
            <pc:docMk/>
            <pc:sldMk cId="1847581084" sldId="375"/>
            <ac:spMk id="6" creationId="{29CFE1A9-332B-2B06-C330-B9EB4742F3D1}"/>
          </ac:spMkLst>
        </pc:spChg>
        <pc:spChg chg="mod">
          <ac:chgData name="Alfred Asterjadhi" userId="39de57b9-85c0-4fd1-aaac-8ca2b6560ad0" providerId="ADAL" clId="{AD66CE3F-71CA-4EFE-A6DE-B01B4CE60F74}" dt="2022-08-03T00:06:01.690" v="573" actId="5793"/>
          <ac:spMkLst>
            <pc:docMk/>
            <pc:sldMk cId="1847581084" sldId="375"/>
            <ac:spMk id="7" creationId="{22A9208D-4185-B8B8-F2A3-4A0DB48DBE16}"/>
          </ac:spMkLst>
        </pc:spChg>
      </pc:sldChg>
      <pc:sldMasterChg chg="modSp mod modSldLayout">
        <pc:chgData name="Alfred Asterjadhi" userId="39de57b9-85c0-4fd1-aaac-8ca2b6560ad0" providerId="ADAL" clId="{AD66CE3F-71CA-4EFE-A6DE-B01B4CE60F74}" dt="2022-08-02T23:48:50.381" v="57" actId="20577"/>
        <pc:sldMasterMkLst>
          <pc:docMk/>
          <pc:sldMasterMk cId="0" sldId="2147483648"/>
        </pc:sldMasterMkLst>
        <pc:spChg chg="mod">
          <ac:chgData name="Alfred Asterjadhi" userId="39de57b9-85c0-4fd1-aaac-8ca2b6560ad0" providerId="ADAL" clId="{AD66CE3F-71CA-4EFE-A6DE-B01B4CE60F74}" dt="2022-08-02T23:48:50.381" v="57" actId="20577"/>
          <ac:spMkLst>
            <pc:docMk/>
            <pc:sldMasterMk cId="0" sldId="2147483648"/>
            <ac:spMk id="10" creationId="{00000000-0000-0000-0000-000000000000}"/>
          </ac:spMkLst>
        </pc:spChg>
        <pc:spChg chg="mod">
          <ac:chgData name="Alfred Asterjadhi" userId="39de57b9-85c0-4fd1-aaac-8ca2b6560ad0" providerId="ADAL" clId="{AD66CE3F-71CA-4EFE-A6DE-B01B4CE60F74}" dt="2022-08-02T23:47:25.384" v="12" actId="20577"/>
          <ac:spMkLst>
            <pc:docMk/>
            <pc:sldMasterMk cId="0" sldId="2147483648"/>
            <ac:spMk id="1027" creationId="{00000000-0000-0000-0000-000000000000}"/>
          </ac:spMkLst>
        </pc:spChg>
        <pc:sldLayoutChg chg="modSp mod">
          <pc:chgData name="Alfred Asterjadhi" userId="39de57b9-85c0-4fd1-aaac-8ca2b6560ad0" providerId="ADAL" clId="{AD66CE3F-71CA-4EFE-A6DE-B01B4CE60F74}" dt="2022-08-02T23:47:32.728" v="13"/>
          <pc:sldLayoutMkLst>
            <pc:docMk/>
            <pc:sldMasterMk cId="0" sldId="2147483648"/>
            <pc:sldLayoutMk cId="0" sldId="2147483649"/>
          </pc:sldLayoutMkLst>
          <pc:spChg chg="mod">
            <ac:chgData name="Alfred Asterjadhi" userId="39de57b9-85c0-4fd1-aaac-8ca2b6560ad0" providerId="ADAL" clId="{AD66CE3F-71CA-4EFE-A6DE-B01B4CE60F74}" dt="2022-08-02T23:47:32.728" v="13"/>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AD66CE3F-71CA-4EFE-A6DE-B01B4CE60F74}" dt="2022-08-02T23:47:36.018" v="14"/>
          <pc:sldLayoutMkLst>
            <pc:docMk/>
            <pc:sldMasterMk cId="0" sldId="2147483648"/>
            <pc:sldLayoutMk cId="0" sldId="2147483650"/>
          </pc:sldLayoutMkLst>
          <pc:spChg chg="mod">
            <ac:chgData name="Alfred Asterjadhi" userId="39de57b9-85c0-4fd1-aaac-8ca2b6560ad0" providerId="ADAL" clId="{AD66CE3F-71CA-4EFE-A6DE-B01B4CE60F74}" dt="2022-08-02T23:47:36.018" v="14"/>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AD66CE3F-71CA-4EFE-A6DE-B01B4CE60F74}" dt="2022-08-02T23:47:38.048" v="15"/>
          <pc:sldLayoutMkLst>
            <pc:docMk/>
            <pc:sldMasterMk cId="0" sldId="2147483648"/>
            <pc:sldLayoutMk cId="0" sldId="2147483651"/>
          </pc:sldLayoutMkLst>
          <pc:spChg chg="mod">
            <ac:chgData name="Alfred Asterjadhi" userId="39de57b9-85c0-4fd1-aaac-8ca2b6560ad0" providerId="ADAL" clId="{AD66CE3F-71CA-4EFE-A6DE-B01B4CE60F74}" dt="2022-08-02T23:47:38.048" v="15"/>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AD66CE3F-71CA-4EFE-A6DE-B01B4CE60F74}" dt="2022-08-02T23:47:40.361" v="16"/>
          <pc:sldLayoutMkLst>
            <pc:docMk/>
            <pc:sldMasterMk cId="0" sldId="2147483648"/>
            <pc:sldLayoutMk cId="0" sldId="2147483652"/>
          </pc:sldLayoutMkLst>
          <pc:spChg chg="mod">
            <ac:chgData name="Alfred Asterjadhi" userId="39de57b9-85c0-4fd1-aaac-8ca2b6560ad0" providerId="ADAL" clId="{AD66CE3F-71CA-4EFE-A6DE-B01B4CE60F74}" dt="2022-08-02T23:47:40.361" v="16"/>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AD66CE3F-71CA-4EFE-A6DE-B01B4CE60F74}" dt="2022-08-02T23:47:42.401" v="17"/>
          <pc:sldLayoutMkLst>
            <pc:docMk/>
            <pc:sldMasterMk cId="0" sldId="2147483648"/>
            <pc:sldLayoutMk cId="0" sldId="2147483654"/>
          </pc:sldLayoutMkLst>
          <pc:spChg chg="mod">
            <ac:chgData name="Alfred Asterjadhi" userId="39de57b9-85c0-4fd1-aaac-8ca2b6560ad0" providerId="ADAL" clId="{AD66CE3F-71CA-4EFE-A6DE-B01B4CE60F74}" dt="2022-08-02T23:47:42.401" v="17"/>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AD66CE3F-71CA-4EFE-A6DE-B01B4CE60F74}" dt="2022-08-02T23:47:44.821" v="18"/>
          <pc:sldLayoutMkLst>
            <pc:docMk/>
            <pc:sldMasterMk cId="0" sldId="2147483648"/>
            <pc:sldLayoutMk cId="0" sldId="2147483655"/>
          </pc:sldLayoutMkLst>
          <pc:spChg chg="mod">
            <ac:chgData name="Alfred Asterjadhi" userId="39de57b9-85c0-4fd1-aaac-8ca2b6560ad0" providerId="ADAL" clId="{AD66CE3F-71CA-4EFE-A6DE-B01B4CE60F74}" dt="2022-08-02T23:47:44.821" v="18"/>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D275B996-76CE-4B28-8B2D-000DEE091938}"/>
    <pc:docChg chg="undo custSel modSld modMainMaster">
      <pc:chgData name="Alfred Asterjadhi" userId="39de57b9-85c0-4fd1-aaac-8ca2b6560ad0" providerId="ADAL" clId="{D275B996-76CE-4B28-8B2D-000DEE091938}" dt="2021-09-15T23:04:42.372" v="250" actId="6549"/>
      <pc:docMkLst>
        <pc:docMk/>
      </pc:docMkLst>
      <pc:sldChg chg="modSp mod">
        <pc:chgData name="Alfred Asterjadhi" userId="39de57b9-85c0-4fd1-aaac-8ca2b6560ad0" providerId="ADAL" clId="{D275B996-76CE-4B28-8B2D-000DEE091938}" dt="2021-09-15T22:46:46.543" v="181" actId="13926"/>
        <pc:sldMkLst>
          <pc:docMk/>
          <pc:sldMk cId="3857707522" sldId="336"/>
        </pc:sldMkLst>
        <pc:spChg chg="mod">
          <ac:chgData name="Alfred Asterjadhi" userId="39de57b9-85c0-4fd1-aaac-8ca2b6560ad0" providerId="ADAL" clId="{D275B996-76CE-4B28-8B2D-000DEE091938}" dt="2021-09-15T22:46:46.543" v="181" actId="13926"/>
          <ac:spMkLst>
            <pc:docMk/>
            <pc:sldMk cId="3857707522" sldId="336"/>
            <ac:spMk id="2" creationId="{BB257C45-33B6-4575-BFD1-635C7A68B736}"/>
          </ac:spMkLst>
        </pc:spChg>
        <pc:spChg chg="mod">
          <ac:chgData name="Alfred Asterjadhi" userId="39de57b9-85c0-4fd1-aaac-8ca2b6560ad0" providerId="ADAL" clId="{D275B996-76CE-4B28-8B2D-000DEE091938}" dt="2021-09-15T22:46:38.809" v="178" actId="207"/>
          <ac:spMkLst>
            <pc:docMk/>
            <pc:sldMk cId="3857707522" sldId="336"/>
            <ac:spMk id="3" creationId="{5F2B61AD-90EC-4D19-B28B-7FC2B47F9A7B}"/>
          </ac:spMkLst>
        </pc:spChg>
      </pc:sldChg>
      <pc:sldChg chg="modSp mod">
        <pc:chgData name="Alfred Asterjadhi" userId="39de57b9-85c0-4fd1-aaac-8ca2b6560ad0" providerId="ADAL" clId="{D275B996-76CE-4B28-8B2D-000DEE091938}" dt="2021-09-15T23:03:37.776" v="248" actId="6549"/>
        <pc:sldMkLst>
          <pc:docMk/>
          <pc:sldMk cId="758807830" sldId="337"/>
        </pc:sldMkLst>
        <pc:spChg chg="mod">
          <ac:chgData name="Alfred Asterjadhi" userId="39de57b9-85c0-4fd1-aaac-8ca2b6560ad0" providerId="ADAL" clId="{D275B996-76CE-4B28-8B2D-000DEE091938}" dt="2021-09-14T17:43:52.404" v="0" actId="13926"/>
          <ac:spMkLst>
            <pc:docMk/>
            <pc:sldMk cId="758807830" sldId="337"/>
            <ac:spMk id="2" creationId="{9920397D-90A0-4AC1-A4EF-8F96C4D04887}"/>
          </ac:spMkLst>
        </pc:spChg>
        <pc:spChg chg="mod">
          <ac:chgData name="Alfred Asterjadhi" userId="39de57b9-85c0-4fd1-aaac-8ca2b6560ad0" providerId="ADAL" clId="{D275B996-76CE-4B28-8B2D-000DEE091938}" dt="2021-09-15T23:03:37.776" v="248" actId="6549"/>
          <ac:spMkLst>
            <pc:docMk/>
            <pc:sldMk cId="758807830" sldId="337"/>
            <ac:spMk id="3" creationId="{3E688F76-5448-4A89-90E8-057B393044A9}"/>
          </ac:spMkLst>
        </pc:spChg>
      </pc:sldChg>
      <pc:sldChg chg="addSp delSp modSp mod">
        <pc:chgData name="Alfred Asterjadhi" userId="39de57b9-85c0-4fd1-aaac-8ca2b6560ad0" providerId="ADAL" clId="{D275B996-76CE-4B28-8B2D-000DEE091938}" dt="2021-09-15T23:02:06.957" v="216" actId="6549"/>
        <pc:sldMkLst>
          <pc:docMk/>
          <pc:sldMk cId="1452931425" sldId="338"/>
        </pc:sldMkLst>
        <pc:spChg chg="mod">
          <ac:chgData name="Alfred Asterjadhi" userId="39de57b9-85c0-4fd1-aaac-8ca2b6560ad0" providerId="ADAL" clId="{D275B996-76CE-4B28-8B2D-000DEE091938}" dt="2021-09-14T17:44:04.002" v="1" actId="13926"/>
          <ac:spMkLst>
            <pc:docMk/>
            <pc:sldMk cId="1452931425" sldId="338"/>
            <ac:spMk id="2" creationId="{F98B6CBA-CA1B-43DA-854E-008ACE1890FB}"/>
          </ac:spMkLst>
        </pc:spChg>
        <pc:spChg chg="mod">
          <ac:chgData name="Alfred Asterjadhi" userId="39de57b9-85c0-4fd1-aaac-8ca2b6560ad0" providerId="ADAL" clId="{D275B996-76CE-4B28-8B2D-000DEE091938}" dt="2021-09-15T23:02:06.957" v="216" actId="6549"/>
          <ac:spMkLst>
            <pc:docMk/>
            <pc:sldMk cId="1452931425" sldId="338"/>
            <ac:spMk id="3" creationId="{7A07C496-B89B-4C4A-AB05-4B77C714DCC4}"/>
          </ac:spMkLst>
        </pc:spChg>
        <pc:graphicFrameChg chg="add del mod">
          <ac:chgData name="Alfred Asterjadhi" userId="39de57b9-85c0-4fd1-aaac-8ca2b6560ad0" providerId="ADAL" clId="{D275B996-76CE-4B28-8B2D-000DEE091938}" dt="2021-09-15T23:00:47.784" v="192"/>
          <ac:graphicFrameMkLst>
            <pc:docMk/>
            <pc:sldMk cId="1452931425" sldId="338"/>
            <ac:graphicFrameMk id="7" creationId="{2E11D95B-142B-420C-B51B-F7B4D6FD1770}"/>
          </ac:graphicFrameMkLst>
        </pc:graphicFrameChg>
      </pc:sldChg>
      <pc:sldMasterChg chg="modSp mod">
        <pc:chgData name="Alfred Asterjadhi" userId="39de57b9-85c0-4fd1-aaac-8ca2b6560ad0" providerId="ADAL" clId="{D275B996-76CE-4B28-8B2D-000DEE091938}" dt="2021-09-15T23:04:42.372" v="250" actId="6549"/>
        <pc:sldMasterMkLst>
          <pc:docMk/>
          <pc:sldMasterMk cId="0" sldId="2147483648"/>
        </pc:sldMasterMkLst>
        <pc:spChg chg="mod">
          <ac:chgData name="Alfred Asterjadhi" userId="39de57b9-85c0-4fd1-aaac-8ca2b6560ad0" providerId="ADAL" clId="{D275B996-76CE-4B28-8B2D-000DEE091938}" dt="2021-09-15T23:04:42.372" v="250" actId="6549"/>
          <ac:spMkLst>
            <pc:docMk/>
            <pc:sldMasterMk cId="0" sldId="2147483648"/>
            <ac:spMk id="10" creationId="{00000000-0000-0000-0000-000000000000}"/>
          </ac:spMkLst>
        </pc:spChg>
      </pc:sldMasterChg>
    </pc:docChg>
  </pc:docChgLst>
  <pc:docChgLst>
    <pc:chgData name="Alfred Asterjadhi" userId="39de57b9-85c0-4fd1-aaac-8ca2b6560ad0" providerId="ADAL" clId="{B1F7D363-93F5-4486-BF2B-1DD088418FAC}"/>
    <pc:docChg chg="undo custSel modSld modMainMaster">
      <pc:chgData name="Alfred Asterjadhi" userId="39de57b9-85c0-4fd1-aaac-8ca2b6560ad0" providerId="ADAL" clId="{B1F7D363-93F5-4486-BF2B-1DD088418FAC}" dt="2021-01-12T20:23:08.138" v="741" actId="13926"/>
      <pc:docMkLst>
        <pc:docMk/>
      </pc:docMkLst>
      <pc:sldChg chg="modSp">
        <pc:chgData name="Alfred Asterjadhi" userId="39de57b9-85c0-4fd1-aaac-8ca2b6560ad0" providerId="ADAL" clId="{B1F7D363-93F5-4486-BF2B-1DD088418FAC}" dt="2021-01-12T20:16:02.245" v="652" actId="20577"/>
        <pc:sldMkLst>
          <pc:docMk/>
          <pc:sldMk cId="596865926" sldId="324"/>
        </pc:sldMkLst>
        <pc:spChg chg="mod">
          <ac:chgData name="Alfred Asterjadhi" userId="39de57b9-85c0-4fd1-aaac-8ca2b6560ad0" providerId="ADAL" clId="{B1F7D363-93F5-4486-BF2B-1DD088418FAC}" dt="2021-01-12T19:43:25.808" v="2" actId="13926"/>
          <ac:spMkLst>
            <pc:docMk/>
            <pc:sldMk cId="596865926" sldId="324"/>
            <ac:spMk id="2" creationId="{6A27F32D-AAB2-4E4E-8703-7DB27C650C46}"/>
          </ac:spMkLst>
        </pc:spChg>
        <pc:spChg chg="mod">
          <ac:chgData name="Alfred Asterjadhi" userId="39de57b9-85c0-4fd1-aaac-8ca2b6560ad0" providerId="ADAL" clId="{B1F7D363-93F5-4486-BF2B-1DD088418FAC}" dt="2021-01-12T20:16:02.245" v="652" actId="20577"/>
          <ac:spMkLst>
            <pc:docMk/>
            <pc:sldMk cId="596865926" sldId="324"/>
            <ac:spMk id="3" creationId="{D3245099-458D-4C79-9B1C-5CE8FF5DED80}"/>
          </ac:spMkLst>
        </pc:spChg>
      </pc:sldChg>
      <pc:sldChg chg="modSp">
        <pc:chgData name="Alfred Asterjadhi" userId="39de57b9-85c0-4fd1-aaac-8ca2b6560ad0" providerId="ADAL" clId="{B1F7D363-93F5-4486-BF2B-1DD088418FAC}" dt="2021-01-12T20:23:01.265" v="740" actId="20577"/>
        <pc:sldMkLst>
          <pc:docMk/>
          <pc:sldMk cId="3464474659" sldId="325"/>
        </pc:sldMkLst>
        <pc:spChg chg="mod">
          <ac:chgData name="Alfred Asterjadhi" userId="39de57b9-85c0-4fd1-aaac-8ca2b6560ad0" providerId="ADAL" clId="{B1F7D363-93F5-4486-BF2B-1DD088418FAC}" dt="2021-01-12T19:43:30.381" v="3" actId="13926"/>
          <ac:spMkLst>
            <pc:docMk/>
            <pc:sldMk cId="3464474659" sldId="325"/>
            <ac:spMk id="2" creationId="{11C5C3A7-526B-4152-8A7F-BC9636A70131}"/>
          </ac:spMkLst>
        </pc:spChg>
        <pc:spChg chg="mod">
          <ac:chgData name="Alfred Asterjadhi" userId="39de57b9-85c0-4fd1-aaac-8ca2b6560ad0" providerId="ADAL" clId="{B1F7D363-93F5-4486-BF2B-1DD088418FAC}" dt="2021-01-12T20:23:01.265" v="740" actId="20577"/>
          <ac:spMkLst>
            <pc:docMk/>
            <pc:sldMk cId="3464474659" sldId="325"/>
            <ac:spMk id="3" creationId="{49A6CCA4-296A-475E-8868-A1006DFAF806}"/>
          </ac:spMkLst>
        </pc:spChg>
      </pc:sldChg>
      <pc:sldChg chg="addSp delSp modSp">
        <pc:chgData name="Alfred Asterjadhi" userId="39de57b9-85c0-4fd1-aaac-8ca2b6560ad0" providerId="ADAL" clId="{B1F7D363-93F5-4486-BF2B-1DD088418FAC}" dt="2021-01-12T20:23:08.138" v="741" actId="13926"/>
        <pc:sldMkLst>
          <pc:docMk/>
          <pc:sldMk cId="3263408447" sldId="326"/>
        </pc:sldMkLst>
        <pc:spChg chg="mod">
          <ac:chgData name="Alfred Asterjadhi" userId="39de57b9-85c0-4fd1-aaac-8ca2b6560ad0" providerId="ADAL" clId="{B1F7D363-93F5-4486-BF2B-1DD088418FAC}" dt="2021-01-12T20:23:08.138" v="741" actId="13926"/>
          <ac:spMkLst>
            <pc:docMk/>
            <pc:sldMk cId="3263408447" sldId="326"/>
            <ac:spMk id="2" creationId="{6A27F32D-AAB2-4E4E-8703-7DB27C650C46}"/>
          </ac:spMkLst>
        </pc:spChg>
        <pc:spChg chg="mod">
          <ac:chgData name="Alfred Asterjadhi" userId="39de57b9-85c0-4fd1-aaac-8ca2b6560ad0" providerId="ADAL" clId="{B1F7D363-93F5-4486-BF2B-1DD088418FAC}" dt="2021-01-12T20:22:48.144" v="734" actId="114"/>
          <ac:spMkLst>
            <pc:docMk/>
            <pc:sldMk cId="3263408447" sldId="326"/>
            <ac:spMk id="3" creationId="{D3245099-458D-4C79-9B1C-5CE8FF5DED80}"/>
          </ac:spMkLst>
        </pc:spChg>
        <pc:spChg chg="add del mod">
          <ac:chgData name="Alfred Asterjadhi" userId="39de57b9-85c0-4fd1-aaac-8ca2b6560ad0" providerId="ADAL" clId="{B1F7D363-93F5-4486-BF2B-1DD088418FAC}" dt="2021-01-12T20:22:24.778" v="722"/>
          <ac:spMkLst>
            <pc:docMk/>
            <pc:sldMk cId="3263408447" sldId="326"/>
            <ac:spMk id="10" creationId="{BA7F06A4-B04C-4FDB-8DB5-640E86409CC0}"/>
          </ac:spMkLst>
        </pc:spChg>
        <pc:spChg chg="add del mod">
          <ac:chgData name="Alfred Asterjadhi" userId="39de57b9-85c0-4fd1-aaac-8ca2b6560ad0" providerId="ADAL" clId="{B1F7D363-93F5-4486-BF2B-1DD088418FAC}" dt="2021-01-12T20:22:24.778" v="722"/>
          <ac:spMkLst>
            <pc:docMk/>
            <pc:sldMk cId="3263408447" sldId="326"/>
            <ac:spMk id="11" creationId="{81998C12-6C4B-4951-9B20-306C84C23C59}"/>
          </ac:spMkLst>
        </pc:spChg>
        <pc:spChg chg="add del mod">
          <ac:chgData name="Alfred Asterjadhi" userId="39de57b9-85c0-4fd1-aaac-8ca2b6560ad0" providerId="ADAL" clId="{B1F7D363-93F5-4486-BF2B-1DD088418FAC}" dt="2021-01-12T20:22:24.778" v="722"/>
          <ac:spMkLst>
            <pc:docMk/>
            <pc:sldMk cId="3263408447" sldId="326"/>
            <ac:spMk id="12" creationId="{5A9865D0-EA6B-4AA8-8C02-EA91D1891054}"/>
          </ac:spMkLst>
        </pc:spChg>
        <pc:spChg chg="add del mod">
          <ac:chgData name="Alfred Asterjadhi" userId="39de57b9-85c0-4fd1-aaac-8ca2b6560ad0" providerId="ADAL" clId="{B1F7D363-93F5-4486-BF2B-1DD088418FAC}" dt="2021-01-12T20:22:24.778" v="722"/>
          <ac:spMkLst>
            <pc:docMk/>
            <pc:sldMk cId="3263408447" sldId="326"/>
            <ac:spMk id="13" creationId="{DA8241CB-9FF8-46EB-B937-B3DD688CE592}"/>
          </ac:spMkLst>
        </pc:spChg>
        <pc:spChg chg="add del mod">
          <ac:chgData name="Alfred Asterjadhi" userId="39de57b9-85c0-4fd1-aaac-8ca2b6560ad0" providerId="ADAL" clId="{B1F7D363-93F5-4486-BF2B-1DD088418FAC}" dt="2021-01-12T20:22:24.778" v="722"/>
          <ac:spMkLst>
            <pc:docMk/>
            <pc:sldMk cId="3263408447" sldId="326"/>
            <ac:spMk id="14" creationId="{29481196-0698-49CC-9F6B-918B2C592B12}"/>
          </ac:spMkLst>
        </pc:spChg>
        <pc:graphicFrameChg chg="add del">
          <ac:chgData name="Alfred Asterjadhi" userId="39de57b9-85c0-4fd1-aaac-8ca2b6560ad0" providerId="ADAL" clId="{B1F7D363-93F5-4486-BF2B-1DD088418FAC}" dt="2021-01-12T20:16:59.645" v="678"/>
          <ac:graphicFrameMkLst>
            <pc:docMk/>
            <pc:sldMk cId="3263408447" sldId="326"/>
            <ac:graphicFrameMk id="7" creationId="{2DDBF858-095C-4B42-B22B-FB0C37118CDD}"/>
          </ac:graphicFrameMkLst>
        </pc:graphicFrameChg>
        <pc:graphicFrameChg chg="add del">
          <ac:chgData name="Alfred Asterjadhi" userId="39de57b9-85c0-4fd1-aaac-8ca2b6560ad0" providerId="ADAL" clId="{B1F7D363-93F5-4486-BF2B-1DD088418FAC}" dt="2021-01-12T20:17:04.083" v="680"/>
          <ac:graphicFrameMkLst>
            <pc:docMk/>
            <pc:sldMk cId="3263408447" sldId="326"/>
            <ac:graphicFrameMk id="8" creationId="{62C3C5A7-5014-446E-AAA0-BF06DB6F0AFC}"/>
          </ac:graphicFrameMkLst>
        </pc:graphicFrameChg>
        <pc:graphicFrameChg chg="add del">
          <ac:chgData name="Alfred Asterjadhi" userId="39de57b9-85c0-4fd1-aaac-8ca2b6560ad0" providerId="ADAL" clId="{B1F7D363-93F5-4486-BF2B-1DD088418FAC}" dt="2021-01-12T20:18:00.638" v="688"/>
          <ac:graphicFrameMkLst>
            <pc:docMk/>
            <pc:sldMk cId="3263408447" sldId="326"/>
            <ac:graphicFrameMk id="9" creationId="{259E774A-3FF7-48C2-9E04-D3DB18DC22E4}"/>
          </ac:graphicFrameMkLst>
        </pc:graphicFrameChg>
      </pc:sldChg>
      <pc:sldChg chg="addSp delSp modSp">
        <pc:chgData name="Alfred Asterjadhi" userId="39de57b9-85c0-4fd1-aaac-8ca2b6560ad0" providerId="ADAL" clId="{B1F7D363-93F5-4486-BF2B-1DD088418FAC}" dt="2021-01-12T20:03:57.713" v="571" actId="13926"/>
        <pc:sldMkLst>
          <pc:docMk/>
          <pc:sldMk cId="1491866732" sldId="327"/>
        </pc:sldMkLst>
        <pc:spChg chg="mod">
          <ac:chgData name="Alfred Asterjadhi" userId="39de57b9-85c0-4fd1-aaac-8ca2b6560ad0" providerId="ADAL" clId="{B1F7D363-93F5-4486-BF2B-1DD088418FAC}" dt="2021-01-12T20:03:57.713" v="571" actId="13926"/>
          <ac:spMkLst>
            <pc:docMk/>
            <pc:sldMk cId="1491866732" sldId="327"/>
            <ac:spMk id="2" creationId="{11C5C3A7-526B-4152-8A7F-BC9636A70131}"/>
          </ac:spMkLst>
        </pc:spChg>
        <pc:spChg chg="mod">
          <ac:chgData name="Alfred Asterjadhi" userId="39de57b9-85c0-4fd1-aaac-8ca2b6560ad0" providerId="ADAL" clId="{B1F7D363-93F5-4486-BF2B-1DD088418FAC}" dt="2021-01-12T20:01:42.474" v="430" actId="14100"/>
          <ac:spMkLst>
            <pc:docMk/>
            <pc:sldMk cId="1491866732" sldId="327"/>
            <ac:spMk id="3" creationId="{49A6CCA4-296A-475E-8868-A1006DFAF806}"/>
          </ac:spMkLst>
        </pc:spChg>
        <pc:graphicFrameChg chg="add del">
          <ac:chgData name="Alfred Asterjadhi" userId="39de57b9-85c0-4fd1-aaac-8ca2b6560ad0" providerId="ADAL" clId="{B1F7D363-93F5-4486-BF2B-1DD088418FAC}" dt="2021-01-12T19:46:55.678" v="104"/>
          <ac:graphicFrameMkLst>
            <pc:docMk/>
            <pc:sldMk cId="1491866732" sldId="327"/>
            <ac:graphicFrameMk id="7" creationId="{F99D8EBC-84F6-4CEB-8E80-561565B5F0F6}"/>
          </ac:graphicFrameMkLst>
        </pc:graphicFrameChg>
        <pc:graphicFrameChg chg="add del">
          <ac:chgData name="Alfred Asterjadhi" userId="39de57b9-85c0-4fd1-aaac-8ca2b6560ad0" providerId="ADAL" clId="{B1F7D363-93F5-4486-BF2B-1DD088418FAC}" dt="2021-01-12T19:46:58.574" v="106"/>
          <ac:graphicFrameMkLst>
            <pc:docMk/>
            <pc:sldMk cId="1491866732" sldId="327"/>
            <ac:graphicFrameMk id="8" creationId="{914D05AF-B30F-4409-8D9C-54ACDA1CA682}"/>
          </ac:graphicFrameMkLst>
        </pc:graphicFrameChg>
        <pc:graphicFrameChg chg="add del">
          <ac:chgData name="Alfred Asterjadhi" userId="39de57b9-85c0-4fd1-aaac-8ca2b6560ad0" providerId="ADAL" clId="{B1F7D363-93F5-4486-BF2B-1DD088418FAC}" dt="2021-01-12T19:47:02.628" v="108"/>
          <ac:graphicFrameMkLst>
            <pc:docMk/>
            <pc:sldMk cId="1491866732" sldId="327"/>
            <ac:graphicFrameMk id="9" creationId="{ABE3F430-6BD4-4E37-83B2-FC507B05EAD5}"/>
          </ac:graphicFrameMkLst>
        </pc:graphicFrameChg>
        <pc:graphicFrameChg chg="add del">
          <ac:chgData name="Alfred Asterjadhi" userId="39de57b9-85c0-4fd1-aaac-8ca2b6560ad0" providerId="ADAL" clId="{B1F7D363-93F5-4486-BF2B-1DD088418FAC}" dt="2021-01-12T19:49:40.095" v="171"/>
          <ac:graphicFrameMkLst>
            <pc:docMk/>
            <pc:sldMk cId="1491866732" sldId="327"/>
            <ac:graphicFrameMk id="10" creationId="{8B6414F3-5B95-41C8-8E2E-70FD81F41957}"/>
          </ac:graphicFrameMkLst>
        </pc:graphicFrameChg>
      </pc:sldChg>
      <pc:sldMasterChg chg="modSp">
        <pc:chgData name="Alfred Asterjadhi" userId="39de57b9-85c0-4fd1-aaac-8ca2b6560ad0" providerId="ADAL" clId="{B1F7D363-93F5-4486-BF2B-1DD088418FAC}" dt="2021-01-12T19:43:11.477" v="1" actId="20577"/>
        <pc:sldMasterMkLst>
          <pc:docMk/>
          <pc:sldMasterMk cId="0" sldId="2147483648"/>
        </pc:sldMasterMkLst>
        <pc:spChg chg="mod">
          <ac:chgData name="Alfred Asterjadhi" userId="39de57b9-85c0-4fd1-aaac-8ca2b6560ad0" providerId="ADAL" clId="{B1F7D363-93F5-4486-BF2B-1DD088418FAC}" dt="2021-01-12T19:43:11.477" v="1" actId="20577"/>
          <ac:spMkLst>
            <pc:docMk/>
            <pc:sldMasterMk cId="0" sldId="2147483648"/>
            <ac:spMk id="10" creationId="{00000000-0000-0000-0000-000000000000}"/>
          </ac:spMkLst>
        </pc:spChg>
      </pc:sldMasterChg>
    </pc:docChg>
  </pc:docChgLst>
  <pc:docChgLst>
    <pc:chgData name="Alfred Asterjadhi" userId="39de57b9-85c0-4fd1-aaac-8ca2b6560ad0" providerId="ADAL" clId="{DE32E404-08FC-4B13-BBE8-0CA66CF324F5}"/>
    <pc:docChg chg="undo custSel modSld modMainMaster">
      <pc:chgData name="Alfred Asterjadhi" userId="39de57b9-85c0-4fd1-aaac-8ca2b6560ad0" providerId="ADAL" clId="{DE32E404-08FC-4B13-BBE8-0CA66CF324F5}" dt="2021-03-12T15:47:26.652" v="302" actId="14100"/>
      <pc:docMkLst>
        <pc:docMk/>
      </pc:docMkLst>
      <pc:sldChg chg="modSp mod">
        <pc:chgData name="Alfred Asterjadhi" userId="39de57b9-85c0-4fd1-aaac-8ca2b6560ad0" providerId="ADAL" clId="{DE32E404-08FC-4B13-BBE8-0CA66CF324F5}" dt="2021-03-11T22:25:44.306" v="120" actId="207"/>
        <pc:sldMkLst>
          <pc:docMk/>
          <pc:sldMk cId="3248079768" sldId="334"/>
        </pc:sldMkLst>
        <pc:spChg chg="mod">
          <ac:chgData name="Alfred Asterjadhi" userId="39de57b9-85c0-4fd1-aaac-8ca2b6560ad0" providerId="ADAL" clId="{DE32E404-08FC-4B13-BBE8-0CA66CF324F5}" dt="2021-03-11T21:48:21.717" v="8" actId="13926"/>
          <ac:spMkLst>
            <pc:docMk/>
            <pc:sldMk cId="3248079768" sldId="334"/>
            <ac:spMk id="2" creationId="{6A27F32D-AAB2-4E4E-8703-7DB27C650C46}"/>
          </ac:spMkLst>
        </pc:spChg>
        <pc:spChg chg="mod">
          <ac:chgData name="Alfred Asterjadhi" userId="39de57b9-85c0-4fd1-aaac-8ca2b6560ad0" providerId="ADAL" clId="{DE32E404-08FC-4B13-BBE8-0CA66CF324F5}" dt="2021-03-11T22:25:44.306" v="120" actId="207"/>
          <ac:spMkLst>
            <pc:docMk/>
            <pc:sldMk cId="3248079768" sldId="334"/>
            <ac:spMk id="3" creationId="{D3245099-458D-4C79-9B1C-5CE8FF5DED80}"/>
          </ac:spMkLst>
        </pc:spChg>
      </pc:sldChg>
      <pc:sldChg chg="modSp mod">
        <pc:chgData name="Alfred Asterjadhi" userId="39de57b9-85c0-4fd1-aaac-8ca2b6560ad0" providerId="ADAL" clId="{DE32E404-08FC-4B13-BBE8-0CA66CF324F5}" dt="2021-03-11T22:06:24.036" v="119" actId="6549"/>
        <pc:sldMkLst>
          <pc:docMk/>
          <pc:sldMk cId="1008851049" sldId="335"/>
        </pc:sldMkLst>
        <pc:spChg chg="mod">
          <ac:chgData name="Alfred Asterjadhi" userId="39de57b9-85c0-4fd1-aaac-8ca2b6560ad0" providerId="ADAL" clId="{DE32E404-08FC-4B13-BBE8-0CA66CF324F5}" dt="2021-03-11T22:06:05.781" v="113" actId="13926"/>
          <ac:spMkLst>
            <pc:docMk/>
            <pc:sldMk cId="1008851049" sldId="335"/>
            <ac:spMk id="2" creationId="{11C5C3A7-526B-4152-8A7F-BC9636A70131}"/>
          </ac:spMkLst>
        </pc:spChg>
        <pc:spChg chg="mod">
          <ac:chgData name="Alfred Asterjadhi" userId="39de57b9-85c0-4fd1-aaac-8ca2b6560ad0" providerId="ADAL" clId="{DE32E404-08FC-4B13-BBE8-0CA66CF324F5}" dt="2021-03-11T22:06:24.036" v="119" actId="6549"/>
          <ac:spMkLst>
            <pc:docMk/>
            <pc:sldMk cId="1008851049" sldId="335"/>
            <ac:spMk id="3" creationId="{49A6CCA4-296A-475E-8868-A1006DFAF806}"/>
          </ac:spMkLst>
        </pc:spChg>
      </pc:sldChg>
      <pc:sldChg chg="addSp delSp modSp mod">
        <pc:chgData name="Alfred Asterjadhi" userId="39de57b9-85c0-4fd1-aaac-8ca2b6560ad0" providerId="ADAL" clId="{DE32E404-08FC-4B13-BBE8-0CA66CF324F5}" dt="2021-03-12T15:47:26.652" v="302" actId="14100"/>
        <pc:sldMkLst>
          <pc:docMk/>
          <pc:sldMk cId="1716082287" sldId="337"/>
        </pc:sldMkLst>
        <pc:spChg chg="mod">
          <ac:chgData name="Alfred Asterjadhi" userId="39de57b9-85c0-4fd1-aaac-8ca2b6560ad0" providerId="ADAL" clId="{DE32E404-08FC-4B13-BBE8-0CA66CF324F5}" dt="2021-03-12T15:47:26.652" v="302" actId="14100"/>
          <ac:spMkLst>
            <pc:docMk/>
            <pc:sldMk cId="1716082287" sldId="337"/>
            <ac:spMk id="3" creationId="{49A6CCA4-296A-475E-8868-A1006DFAF806}"/>
          </ac:spMkLst>
        </pc:spChg>
        <pc:graphicFrameChg chg="add del mod">
          <ac:chgData name="Alfred Asterjadhi" userId="39de57b9-85c0-4fd1-aaac-8ca2b6560ad0" providerId="ADAL" clId="{DE32E404-08FC-4B13-BBE8-0CA66CF324F5}" dt="2021-03-11T22:53:10.894" v="174"/>
          <ac:graphicFrameMkLst>
            <pc:docMk/>
            <pc:sldMk cId="1716082287" sldId="337"/>
            <ac:graphicFrameMk id="7" creationId="{8B8F865D-D29D-498A-B9D4-85B293EB3312}"/>
          </ac:graphicFrameMkLst>
        </pc:graphicFrameChg>
        <pc:graphicFrameChg chg="add del mod modGraphic">
          <ac:chgData name="Alfred Asterjadhi" userId="39de57b9-85c0-4fd1-aaac-8ca2b6560ad0" providerId="ADAL" clId="{DE32E404-08FC-4B13-BBE8-0CA66CF324F5}" dt="2021-03-11T22:57:45.859" v="215"/>
          <ac:graphicFrameMkLst>
            <pc:docMk/>
            <pc:sldMk cId="1716082287" sldId="337"/>
            <ac:graphicFrameMk id="8" creationId="{D9A00B03-CFBA-49A7-BE24-F171FF063051}"/>
          </ac:graphicFrameMkLst>
        </pc:graphicFrameChg>
      </pc:sldChg>
      <pc:sldMasterChg chg="modSp mod">
        <pc:chgData name="Alfred Asterjadhi" userId="39de57b9-85c0-4fd1-aaac-8ca2b6560ad0" providerId="ADAL" clId="{DE32E404-08FC-4B13-BBE8-0CA66CF324F5}" dt="2021-03-10T16:44:07.178" v="1" actId="6549"/>
        <pc:sldMasterMkLst>
          <pc:docMk/>
          <pc:sldMasterMk cId="0" sldId="2147483648"/>
        </pc:sldMasterMkLst>
        <pc:spChg chg="mod">
          <ac:chgData name="Alfred Asterjadhi" userId="39de57b9-85c0-4fd1-aaac-8ca2b6560ad0" providerId="ADAL" clId="{DE32E404-08FC-4B13-BBE8-0CA66CF324F5}" dt="2021-03-10T16:44:07.178" v="1" actId="6549"/>
          <ac:spMkLst>
            <pc:docMk/>
            <pc:sldMasterMk cId="0" sldId="2147483648"/>
            <ac:spMk id="10" creationId="{00000000-0000-0000-0000-000000000000}"/>
          </ac:spMkLst>
        </pc:spChg>
      </pc:sldMasterChg>
    </pc:docChg>
  </pc:docChgLst>
  <pc:docChgLst>
    <pc:chgData name="Alfred Asterjadhi" userId="39de57b9-85c0-4fd1-aaac-8ca2b6560ad0" providerId="ADAL" clId="{B9EAC2BF-4E12-44FE-A845-F99C506449F8}"/>
    <pc:docChg chg="modSld">
      <pc:chgData name="Alfred Asterjadhi" userId="39de57b9-85c0-4fd1-aaac-8ca2b6560ad0" providerId="ADAL" clId="{B9EAC2BF-4E12-44FE-A845-F99C506449F8}" dt="2020-03-18T18:52:57.329" v="0"/>
      <pc:docMkLst>
        <pc:docMk/>
      </pc:docMkLst>
      <pc:sldChg chg="addSp">
        <pc:chgData name="Alfred Asterjadhi" userId="39de57b9-85c0-4fd1-aaac-8ca2b6560ad0" providerId="ADAL" clId="{B9EAC2BF-4E12-44FE-A845-F99C506449F8}" dt="2020-03-18T18:52:57.329" v="0"/>
        <pc:sldMkLst>
          <pc:docMk/>
          <pc:sldMk cId="0" sldId="256"/>
        </pc:sldMkLst>
        <pc:spChg chg="add">
          <ac:chgData name="Alfred Asterjadhi" userId="39de57b9-85c0-4fd1-aaac-8ca2b6560ad0" providerId="ADAL" clId="{B9EAC2BF-4E12-44FE-A845-F99C506449F8}" dt="2020-03-18T18:52:57.329" v="0"/>
          <ac:spMkLst>
            <pc:docMk/>
            <pc:sldMk cId="0" sldId="256"/>
            <ac:spMk id="2" creationId="{C85BE90B-FA25-477B-BC19-DCC96803C97C}"/>
          </ac:spMkLst>
        </pc:spChg>
      </pc:sldChg>
    </pc:docChg>
  </pc:docChgLst>
  <pc:docChgLst>
    <pc:chgData name="Alfred Asterjadhi" userId="39de57b9-85c0-4fd1-aaac-8ca2b6560ad0" providerId="ADAL" clId="{23DE950F-BBA6-4A61-83D6-E4B870F135A1}"/>
    <pc:docChg chg="undo custSel modSld modMainMaster">
      <pc:chgData name="Alfred Asterjadhi" userId="39de57b9-85c0-4fd1-aaac-8ca2b6560ad0" providerId="ADAL" clId="{23DE950F-BBA6-4A61-83D6-E4B870F135A1}" dt="2021-09-13T01:52:34.893" v="606" actId="20577"/>
      <pc:docMkLst>
        <pc:docMk/>
      </pc:docMkLst>
      <pc:sldChg chg="modSp mod">
        <pc:chgData name="Alfred Asterjadhi" userId="39de57b9-85c0-4fd1-aaac-8ca2b6560ad0" providerId="ADAL" clId="{23DE950F-BBA6-4A61-83D6-E4B870F135A1}" dt="2021-09-10T00:30:04.406" v="60" actId="20577"/>
        <pc:sldMkLst>
          <pc:docMk/>
          <pc:sldMk cId="0" sldId="256"/>
        </pc:sldMkLst>
        <pc:spChg chg="mod">
          <ac:chgData name="Alfred Asterjadhi" userId="39de57b9-85c0-4fd1-aaac-8ca2b6560ad0" providerId="ADAL" clId="{23DE950F-BBA6-4A61-83D6-E4B870F135A1}" dt="2021-09-10T00:29:15.636" v="36" actId="20577"/>
          <ac:spMkLst>
            <pc:docMk/>
            <pc:sldMk cId="0" sldId="256"/>
            <ac:spMk id="6" creationId="{00000000-0000-0000-0000-000000000000}"/>
          </ac:spMkLst>
        </pc:spChg>
        <pc:spChg chg="mod">
          <ac:chgData name="Alfred Asterjadhi" userId="39de57b9-85c0-4fd1-aaac-8ca2b6560ad0" providerId="ADAL" clId="{23DE950F-BBA6-4A61-83D6-E4B870F135A1}" dt="2021-09-10T00:30:04.406" v="60" actId="20577"/>
          <ac:spMkLst>
            <pc:docMk/>
            <pc:sldMk cId="0" sldId="256"/>
            <ac:spMk id="3074" creationId="{00000000-0000-0000-0000-000000000000}"/>
          </ac:spMkLst>
        </pc:spChg>
      </pc:sldChg>
      <pc:sldChg chg="modSp mod">
        <pc:chgData name="Alfred Asterjadhi" userId="39de57b9-85c0-4fd1-aaac-8ca2b6560ad0" providerId="ADAL" clId="{23DE950F-BBA6-4A61-83D6-E4B870F135A1}" dt="2021-09-10T00:29:20.888" v="37"/>
        <pc:sldMkLst>
          <pc:docMk/>
          <pc:sldMk cId="0" sldId="257"/>
        </pc:sldMkLst>
        <pc:spChg chg="mod">
          <ac:chgData name="Alfred Asterjadhi" userId="39de57b9-85c0-4fd1-aaac-8ca2b6560ad0" providerId="ADAL" clId="{23DE950F-BBA6-4A61-83D6-E4B870F135A1}" dt="2021-09-10T00:29:20.888" v="37"/>
          <ac:spMkLst>
            <pc:docMk/>
            <pc:sldMk cId="0" sldId="257"/>
            <ac:spMk id="7" creationId="{4565958B-DD30-4EE7-AF20-DC550898176B}"/>
          </ac:spMkLst>
        </pc:spChg>
      </pc:sldChg>
      <pc:sldChg chg="modSp mod">
        <pc:chgData name="Alfred Asterjadhi" userId="39de57b9-85c0-4fd1-aaac-8ca2b6560ad0" providerId="ADAL" clId="{23DE950F-BBA6-4A61-83D6-E4B870F135A1}" dt="2021-09-10T00:29:24.664" v="39"/>
        <pc:sldMkLst>
          <pc:docMk/>
          <pc:sldMk cId="3254182675" sldId="258"/>
        </pc:sldMkLst>
        <pc:spChg chg="mod">
          <ac:chgData name="Alfred Asterjadhi" userId="39de57b9-85c0-4fd1-aaac-8ca2b6560ad0" providerId="ADAL" clId="{23DE950F-BBA6-4A61-83D6-E4B870F135A1}" dt="2021-09-10T00:29:24.664" v="39"/>
          <ac:spMkLst>
            <pc:docMk/>
            <pc:sldMk cId="3254182675" sldId="258"/>
            <ac:spMk id="7" creationId="{4F62ADF5-BC8B-4EF4-B4E8-C355611EECFF}"/>
          </ac:spMkLst>
        </pc:spChg>
      </pc:sldChg>
      <pc:sldChg chg="modSp mod">
        <pc:chgData name="Alfred Asterjadhi" userId="39de57b9-85c0-4fd1-aaac-8ca2b6560ad0" providerId="ADAL" clId="{23DE950F-BBA6-4A61-83D6-E4B870F135A1}" dt="2021-09-10T00:29:26.116" v="40"/>
        <pc:sldMkLst>
          <pc:docMk/>
          <pc:sldMk cId="3136880362" sldId="260"/>
        </pc:sldMkLst>
        <pc:spChg chg="mod">
          <ac:chgData name="Alfred Asterjadhi" userId="39de57b9-85c0-4fd1-aaac-8ca2b6560ad0" providerId="ADAL" clId="{23DE950F-BBA6-4A61-83D6-E4B870F135A1}" dt="2021-09-10T00:29:26.116" v="40"/>
          <ac:spMkLst>
            <pc:docMk/>
            <pc:sldMk cId="3136880362" sldId="260"/>
            <ac:spMk id="7" creationId="{733EE7F5-4D25-4915-8021-FD9EE23E2C32}"/>
          </ac:spMkLst>
        </pc:spChg>
      </pc:sldChg>
      <pc:sldChg chg="modSp mod">
        <pc:chgData name="Alfred Asterjadhi" userId="39de57b9-85c0-4fd1-aaac-8ca2b6560ad0" providerId="ADAL" clId="{23DE950F-BBA6-4A61-83D6-E4B870F135A1}" dt="2021-09-10T00:29:29.687" v="42"/>
        <pc:sldMkLst>
          <pc:docMk/>
          <pc:sldMk cId="1676196551" sldId="261"/>
        </pc:sldMkLst>
        <pc:spChg chg="mod">
          <ac:chgData name="Alfred Asterjadhi" userId="39de57b9-85c0-4fd1-aaac-8ca2b6560ad0" providerId="ADAL" clId="{23DE950F-BBA6-4A61-83D6-E4B870F135A1}" dt="2021-09-10T00:29:29.687" v="42"/>
          <ac:spMkLst>
            <pc:docMk/>
            <pc:sldMk cId="1676196551" sldId="261"/>
            <ac:spMk id="7" creationId="{0A0F1EBF-63A8-4C75-8DB7-0D8CD44D0896}"/>
          </ac:spMkLst>
        </pc:spChg>
      </pc:sldChg>
      <pc:sldChg chg="modSp mod">
        <pc:chgData name="Alfred Asterjadhi" userId="39de57b9-85c0-4fd1-aaac-8ca2b6560ad0" providerId="ADAL" clId="{23DE950F-BBA6-4A61-83D6-E4B870F135A1}" dt="2021-09-10T00:29:31.369" v="43"/>
        <pc:sldMkLst>
          <pc:docMk/>
          <pc:sldMk cId="2927177891" sldId="263"/>
        </pc:sldMkLst>
        <pc:spChg chg="mod">
          <ac:chgData name="Alfred Asterjadhi" userId="39de57b9-85c0-4fd1-aaac-8ca2b6560ad0" providerId="ADAL" clId="{23DE950F-BBA6-4A61-83D6-E4B870F135A1}" dt="2021-09-10T00:29:31.369" v="43"/>
          <ac:spMkLst>
            <pc:docMk/>
            <pc:sldMk cId="2927177891" sldId="263"/>
            <ac:spMk id="9" creationId="{4BB4CFD1-21C6-467E-AB6E-3577A473F86D}"/>
          </ac:spMkLst>
        </pc:spChg>
      </pc:sldChg>
      <pc:sldChg chg="modSp mod">
        <pc:chgData name="Alfred Asterjadhi" userId="39de57b9-85c0-4fd1-aaac-8ca2b6560ad0" providerId="ADAL" clId="{23DE950F-BBA6-4A61-83D6-E4B870F135A1}" dt="2021-09-10T00:29:32.773" v="44"/>
        <pc:sldMkLst>
          <pc:docMk/>
          <pc:sldMk cId="4277600907" sldId="264"/>
        </pc:sldMkLst>
        <pc:spChg chg="mod">
          <ac:chgData name="Alfred Asterjadhi" userId="39de57b9-85c0-4fd1-aaac-8ca2b6560ad0" providerId="ADAL" clId="{23DE950F-BBA6-4A61-83D6-E4B870F135A1}" dt="2021-09-10T00:29:32.773" v="44"/>
          <ac:spMkLst>
            <pc:docMk/>
            <pc:sldMk cId="4277600907" sldId="264"/>
            <ac:spMk id="8" creationId="{B2C4C695-AFB3-4956-B721-DB0805BA0685}"/>
          </ac:spMkLst>
        </pc:spChg>
      </pc:sldChg>
      <pc:sldChg chg="modSp mod">
        <pc:chgData name="Alfred Asterjadhi" userId="39de57b9-85c0-4fd1-aaac-8ca2b6560ad0" providerId="ADAL" clId="{23DE950F-BBA6-4A61-83D6-E4B870F135A1}" dt="2021-09-10T00:29:34.242" v="45"/>
        <pc:sldMkLst>
          <pc:docMk/>
          <pc:sldMk cId="2436815634" sldId="265"/>
        </pc:sldMkLst>
        <pc:spChg chg="mod">
          <ac:chgData name="Alfred Asterjadhi" userId="39de57b9-85c0-4fd1-aaac-8ca2b6560ad0" providerId="ADAL" clId="{23DE950F-BBA6-4A61-83D6-E4B870F135A1}" dt="2021-09-10T00:29:34.242" v="45"/>
          <ac:spMkLst>
            <pc:docMk/>
            <pc:sldMk cId="2436815634" sldId="265"/>
            <ac:spMk id="9" creationId="{535943CE-0A57-43F4-9844-46B4091CBC16}"/>
          </ac:spMkLst>
        </pc:spChg>
      </pc:sldChg>
      <pc:sldChg chg="modSp mod">
        <pc:chgData name="Alfred Asterjadhi" userId="39de57b9-85c0-4fd1-aaac-8ca2b6560ad0" providerId="ADAL" clId="{23DE950F-BBA6-4A61-83D6-E4B870F135A1}" dt="2021-09-10T00:29:36.383" v="46"/>
        <pc:sldMkLst>
          <pc:docMk/>
          <pc:sldMk cId="2400177835" sldId="266"/>
        </pc:sldMkLst>
        <pc:spChg chg="mod">
          <ac:chgData name="Alfred Asterjadhi" userId="39de57b9-85c0-4fd1-aaac-8ca2b6560ad0" providerId="ADAL" clId="{23DE950F-BBA6-4A61-83D6-E4B870F135A1}" dt="2021-09-10T00:29:36.383" v="46"/>
          <ac:spMkLst>
            <pc:docMk/>
            <pc:sldMk cId="2400177835" sldId="266"/>
            <ac:spMk id="8" creationId="{C5505616-1CE2-43B4-878B-31634EEB6CA7}"/>
          </ac:spMkLst>
        </pc:spChg>
      </pc:sldChg>
      <pc:sldChg chg="modSp mod">
        <pc:chgData name="Alfred Asterjadhi" userId="39de57b9-85c0-4fd1-aaac-8ca2b6560ad0" providerId="ADAL" clId="{23DE950F-BBA6-4A61-83D6-E4B870F135A1}" dt="2021-09-10T00:31:02.810" v="73" actId="20577"/>
        <pc:sldMkLst>
          <pc:docMk/>
          <pc:sldMk cId="132832093" sldId="267"/>
        </pc:sldMkLst>
        <pc:spChg chg="mod">
          <ac:chgData name="Alfred Asterjadhi" userId="39de57b9-85c0-4fd1-aaac-8ca2b6560ad0" providerId="ADAL" clId="{23DE950F-BBA6-4A61-83D6-E4B870F135A1}" dt="2021-09-10T00:31:02.810" v="73" actId="20577"/>
          <ac:spMkLst>
            <pc:docMk/>
            <pc:sldMk cId="132832093" sldId="267"/>
            <ac:spMk id="3" creationId="{00000000-0000-0000-0000-000000000000}"/>
          </ac:spMkLst>
        </pc:spChg>
        <pc:spChg chg="mod">
          <ac:chgData name="Alfred Asterjadhi" userId="39de57b9-85c0-4fd1-aaac-8ca2b6560ad0" providerId="ADAL" clId="{23DE950F-BBA6-4A61-83D6-E4B870F135A1}" dt="2021-09-10T00:29:44.351" v="51"/>
          <ac:spMkLst>
            <pc:docMk/>
            <pc:sldMk cId="132832093" sldId="267"/>
            <ac:spMk id="7" creationId="{C00CAC69-BF6D-4936-9CE0-D96F88ACD748}"/>
          </ac:spMkLst>
        </pc:spChg>
      </pc:sldChg>
      <pc:sldChg chg="modSp mod">
        <pc:chgData name="Alfred Asterjadhi" userId="39de57b9-85c0-4fd1-aaac-8ca2b6560ad0" providerId="ADAL" clId="{23DE950F-BBA6-4A61-83D6-E4B870F135A1}" dt="2021-09-10T00:29:37.998" v="47"/>
        <pc:sldMkLst>
          <pc:docMk/>
          <pc:sldMk cId="3387863760" sldId="270"/>
        </pc:sldMkLst>
        <pc:spChg chg="mod">
          <ac:chgData name="Alfred Asterjadhi" userId="39de57b9-85c0-4fd1-aaac-8ca2b6560ad0" providerId="ADAL" clId="{23DE950F-BBA6-4A61-83D6-E4B870F135A1}" dt="2021-09-10T00:29:37.998" v="47"/>
          <ac:spMkLst>
            <pc:docMk/>
            <pc:sldMk cId="3387863760" sldId="270"/>
            <ac:spMk id="8" creationId="{B1C9D975-9B89-429E-A2AD-175C2CE0D83A}"/>
          </ac:spMkLst>
        </pc:spChg>
      </pc:sldChg>
      <pc:sldChg chg="modSp mod">
        <pc:chgData name="Alfred Asterjadhi" userId="39de57b9-85c0-4fd1-aaac-8ca2b6560ad0" providerId="ADAL" clId="{23DE950F-BBA6-4A61-83D6-E4B870F135A1}" dt="2021-09-10T00:29:45.782" v="52"/>
        <pc:sldMkLst>
          <pc:docMk/>
          <pc:sldMk cId="2243228416" sldId="299"/>
        </pc:sldMkLst>
        <pc:spChg chg="mod">
          <ac:chgData name="Alfred Asterjadhi" userId="39de57b9-85c0-4fd1-aaac-8ca2b6560ad0" providerId="ADAL" clId="{23DE950F-BBA6-4A61-83D6-E4B870F135A1}" dt="2021-09-10T00:29:45.782" v="52"/>
          <ac:spMkLst>
            <pc:docMk/>
            <pc:sldMk cId="2243228416" sldId="299"/>
            <ac:spMk id="8" creationId="{ADA0A8BA-AA59-4AB6-9BD0-89E3B2E275F5}"/>
          </ac:spMkLst>
        </pc:spChg>
      </pc:sldChg>
      <pc:sldChg chg="modSp mod">
        <pc:chgData name="Alfred Asterjadhi" userId="39de57b9-85c0-4fd1-aaac-8ca2b6560ad0" providerId="ADAL" clId="{23DE950F-BBA6-4A61-83D6-E4B870F135A1}" dt="2021-09-10T00:29:56.795" v="59"/>
        <pc:sldMkLst>
          <pc:docMk/>
          <pc:sldMk cId="1677969607" sldId="323"/>
        </pc:sldMkLst>
        <pc:spChg chg="mod">
          <ac:chgData name="Alfred Asterjadhi" userId="39de57b9-85c0-4fd1-aaac-8ca2b6560ad0" providerId="ADAL" clId="{23DE950F-BBA6-4A61-83D6-E4B870F135A1}" dt="2021-09-10T00:29:56.795" v="59"/>
          <ac:spMkLst>
            <pc:docMk/>
            <pc:sldMk cId="1677969607" sldId="323"/>
            <ac:spMk id="7" creationId="{247ADCDE-7164-400D-8B27-4BAED4FE7810}"/>
          </ac:spMkLst>
        </pc:spChg>
      </pc:sldChg>
      <pc:sldChg chg="modSp mod">
        <pc:chgData name="Alfred Asterjadhi" userId="39de57b9-85c0-4fd1-aaac-8ca2b6560ad0" providerId="ADAL" clId="{23DE950F-BBA6-4A61-83D6-E4B870F135A1}" dt="2021-09-10T00:29:27.777" v="41"/>
        <pc:sldMkLst>
          <pc:docMk/>
          <pc:sldMk cId="1908471061" sldId="328"/>
        </pc:sldMkLst>
        <pc:spChg chg="mod">
          <ac:chgData name="Alfred Asterjadhi" userId="39de57b9-85c0-4fd1-aaac-8ca2b6560ad0" providerId="ADAL" clId="{23DE950F-BBA6-4A61-83D6-E4B870F135A1}" dt="2021-09-10T00:29:27.777" v="41"/>
          <ac:spMkLst>
            <pc:docMk/>
            <pc:sldMk cId="1908471061" sldId="328"/>
            <ac:spMk id="6" creationId="{FCA6EDD1-4720-45B9-8B18-08C7AF47C492}"/>
          </ac:spMkLst>
        </pc:spChg>
      </pc:sldChg>
      <pc:sldChg chg="modSp mod">
        <pc:chgData name="Alfred Asterjadhi" userId="39de57b9-85c0-4fd1-aaac-8ca2b6560ad0" providerId="ADAL" clId="{23DE950F-BBA6-4A61-83D6-E4B870F135A1}" dt="2021-09-10T00:29:39.654" v="48"/>
        <pc:sldMkLst>
          <pc:docMk/>
          <pc:sldMk cId="15571502" sldId="330"/>
        </pc:sldMkLst>
        <pc:spChg chg="mod">
          <ac:chgData name="Alfred Asterjadhi" userId="39de57b9-85c0-4fd1-aaac-8ca2b6560ad0" providerId="ADAL" clId="{23DE950F-BBA6-4A61-83D6-E4B870F135A1}" dt="2021-09-10T00:29:39.654" v="48"/>
          <ac:spMkLst>
            <pc:docMk/>
            <pc:sldMk cId="15571502" sldId="330"/>
            <ac:spMk id="6" creationId="{5C48BDE3-7807-417F-A4F1-5356D38590CA}"/>
          </ac:spMkLst>
        </pc:spChg>
      </pc:sldChg>
      <pc:sldChg chg="modSp mod">
        <pc:chgData name="Alfred Asterjadhi" userId="39de57b9-85c0-4fd1-aaac-8ca2b6560ad0" providerId="ADAL" clId="{23DE950F-BBA6-4A61-83D6-E4B870F135A1}" dt="2021-09-10T00:29:41.270" v="49"/>
        <pc:sldMkLst>
          <pc:docMk/>
          <pc:sldMk cId="3200711991" sldId="331"/>
        </pc:sldMkLst>
        <pc:spChg chg="mod">
          <ac:chgData name="Alfred Asterjadhi" userId="39de57b9-85c0-4fd1-aaac-8ca2b6560ad0" providerId="ADAL" clId="{23DE950F-BBA6-4A61-83D6-E4B870F135A1}" dt="2021-09-10T00:29:41.270" v="49"/>
          <ac:spMkLst>
            <pc:docMk/>
            <pc:sldMk cId="3200711991" sldId="331"/>
            <ac:spMk id="6" creationId="{C3BF5992-FFFD-4B64-900D-0590BA3C03CE}"/>
          </ac:spMkLst>
        </pc:spChg>
      </pc:sldChg>
      <pc:sldChg chg="modSp mod">
        <pc:chgData name="Alfred Asterjadhi" userId="39de57b9-85c0-4fd1-aaac-8ca2b6560ad0" providerId="ADAL" clId="{23DE950F-BBA6-4A61-83D6-E4B870F135A1}" dt="2021-09-10T00:29:42.786" v="50"/>
        <pc:sldMkLst>
          <pc:docMk/>
          <pc:sldMk cId="2409609221" sldId="332"/>
        </pc:sldMkLst>
        <pc:spChg chg="mod">
          <ac:chgData name="Alfred Asterjadhi" userId="39de57b9-85c0-4fd1-aaac-8ca2b6560ad0" providerId="ADAL" clId="{23DE950F-BBA6-4A61-83D6-E4B870F135A1}" dt="2021-09-10T00:29:42.786" v="50"/>
          <ac:spMkLst>
            <pc:docMk/>
            <pc:sldMk cId="2409609221" sldId="332"/>
            <ac:spMk id="6" creationId="{2B4D6F20-084B-4EE9-AD6D-290838010348}"/>
          </ac:spMkLst>
        </pc:spChg>
      </pc:sldChg>
      <pc:sldChg chg="modSp mod">
        <pc:chgData name="Alfred Asterjadhi" userId="39de57b9-85c0-4fd1-aaac-8ca2b6560ad0" providerId="ADAL" clId="{23DE950F-BBA6-4A61-83D6-E4B870F135A1}" dt="2021-09-10T00:30:16.337" v="69" actId="20577"/>
        <pc:sldMkLst>
          <pc:docMk/>
          <pc:sldMk cId="3843208451" sldId="333"/>
        </pc:sldMkLst>
        <pc:spChg chg="mod">
          <ac:chgData name="Alfred Asterjadhi" userId="39de57b9-85c0-4fd1-aaac-8ca2b6560ad0" providerId="ADAL" clId="{23DE950F-BBA6-4A61-83D6-E4B870F135A1}" dt="2021-09-10T00:30:16.337" v="69" actId="20577"/>
          <ac:spMkLst>
            <pc:docMk/>
            <pc:sldMk cId="3843208451" sldId="333"/>
            <ac:spMk id="2" creationId="{1790C6A9-20C4-440F-BC51-97DC4C9B7E71}"/>
          </ac:spMkLst>
        </pc:spChg>
        <pc:spChg chg="mod">
          <ac:chgData name="Alfred Asterjadhi" userId="39de57b9-85c0-4fd1-aaac-8ca2b6560ad0" providerId="ADAL" clId="{23DE950F-BBA6-4A61-83D6-E4B870F135A1}" dt="2021-09-10T00:29:23.047" v="38"/>
          <ac:spMkLst>
            <pc:docMk/>
            <pc:sldMk cId="3843208451" sldId="333"/>
            <ac:spMk id="6" creationId="{A8221584-6364-48AC-B1C3-833137C81726}"/>
          </ac:spMkLst>
        </pc:spChg>
      </pc:sldChg>
      <pc:sldChg chg="addSp delSp modSp mod">
        <pc:chgData name="Alfred Asterjadhi" userId="39de57b9-85c0-4fd1-aaac-8ca2b6560ad0" providerId="ADAL" clId="{23DE950F-BBA6-4A61-83D6-E4B870F135A1}" dt="2021-09-10T00:52:04.139" v="310" actId="20577"/>
        <pc:sldMkLst>
          <pc:docMk/>
          <pc:sldMk cId="1706072776" sldId="334"/>
        </pc:sldMkLst>
        <pc:spChg chg="mod">
          <ac:chgData name="Alfred Asterjadhi" userId="39de57b9-85c0-4fd1-aaac-8ca2b6560ad0" providerId="ADAL" clId="{23DE950F-BBA6-4A61-83D6-E4B870F135A1}" dt="2021-09-10T00:51:42.736" v="307" actId="13926"/>
          <ac:spMkLst>
            <pc:docMk/>
            <pc:sldMk cId="1706072776" sldId="334"/>
            <ac:spMk id="2" creationId="{B6840888-B1D3-4EE4-984D-AE2D4FD8C6BF}"/>
          </ac:spMkLst>
        </pc:spChg>
        <pc:spChg chg="mod">
          <ac:chgData name="Alfred Asterjadhi" userId="39de57b9-85c0-4fd1-aaac-8ca2b6560ad0" providerId="ADAL" clId="{23DE950F-BBA6-4A61-83D6-E4B870F135A1}" dt="2021-09-10T00:52:04.139" v="310" actId="20577"/>
          <ac:spMkLst>
            <pc:docMk/>
            <pc:sldMk cId="1706072776" sldId="334"/>
            <ac:spMk id="3" creationId="{977FA593-1C2D-4B4C-B4B8-9841BC70A2D7}"/>
          </ac:spMkLst>
        </pc:spChg>
        <pc:spChg chg="mod">
          <ac:chgData name="Alfred Asterjadhi" userId="39de57b9-85c0-4fd1-aaac-8ca2b6560ad0" providerId="ADAL" clId="{23DE950F-BBA6-4A61-83D6-E4B870F135A1}" dt="2021-09-10T00:29:47.463" v="53"/>
          <ac:spMkLst>
            <pc:docMk/>
            <pc:sldMk cId="1706072776" sldId="334"/>
            <ac:spMk id="6" creationId="{BB0A0FD2-1910-45A5-B2D0-6B427FDC767A}"/>
          </ac:spMkLst>
        </pc:spChg>
        <pc:graphicFrameChg chg="add del mod">
          <ac:chgData name="Alfred Asterjadhi" userId="39de57b9-85c0-4fd1-aaac-8ca2b6560ad0" providerId="ADAL" clId="{23DE950F-BBA6-4A61-83D6-E4B870F135A1}" dt="2021-09-10T00:38:33.130" v="120"/>
          <ac:graphicFrameMkLst>
            <pc:docMk/>
            <pc:sldMk cId="1706072776" sldId="334"/>
            <ac:graphicFrameMk id="7" creationId="{49CEBFD1-999D-4E41-B905-378012D013BF}"/>
          </ac:graphicFrameMkLst>
        </pc:graphicFrameChg>
        <pc:graphicFrameChg chg="add del mod">
          <ac:chgData name="Alfred Asterjadhi" userId="39de57b9-85c0-4fd1-aaac-8ca2b6560ad0" providerId="ADAL" clId="{23DE950F-BBA6-4A61-83D6-E4B870F135A1}" dt="2021-09-10T00:45:04.465" v="122"/>
          <ac:graphicFrameMkLst>
            <pc:docMk/>
            <pc:sldMk cId="1706072776" sldId="334"/>
            <ac:graphicFrameMk id="8" creationId="{A7015F96-E0BC-40BA-87E1-939CC99119BA}"/>
          </ac:graphicFrameMkLst>
        </pc:graphicFrameChg>
      </pc:sldChg>
      <pc:sldChg chg="addSp delSp modSp mod">
        <pc:chgData name="Alfred Asterjadhi" userId="39de57b9-85c0-4fd1-aaac-8ca2b6560ad0" providerId="ADAL" clId="{23DE950F-BBA6-4A61-83D6-E4B870F135A1}" dt="2021-09-13T01:50:54.947" v="604" actId="20577"/>
        <pc:sldMkLst>
          <pc:docMk/>
          <pc:sldMk cId="2327388640" sldId="335"/>
        </pc:sldMkLst>
        <pc:spChg chg="mod">
          <ac:chgData name="Alfred Asterjadhi" userId="39de57b9-85c0-4fd1-aaac-8ca2b6560ad0" providerId="ADAL" clId="{23DE950F-BBA6-4A61-83D6-E4B870F135A1}" dt="2021-09-10T00:51:45.576" v="308" actId="13926"/>
          <ac:spMkLst>
            <pc:docMk/>
            <pc:sldMk cId="2327388640" sldId="335"/>
            <ac:spMk id="2" creationId="{4B5F0D0E-8BB7-48AB-9160-728B8B3399A2}"/>
          </ac:spMkLst>
        </pc:spChg>
        <pc:spChg chg="mod">
          <ac:chgData name="Alfred Asterjadhi" userId="39de57b9-85c0-4fd1-aaac-8ca2b6560ad0" providerId="ADAL" clId="{23DE950F-BBA6-4A61-83D6-E4B870F135A1}" dt="2021-09-13T01:50:54.947" v="604" actId="20577"/>
          <ac:spMkLst>
            <pc:docMk/>
            <pc:sldMk cId="2327388640" sldId="335"/>
            <ac:spMk id="3" creationId="{DFB0BA47-D7B6-4F95-932E-A7AA615BC440}"/>
          </ac:spMkLst>
        </pc:spChg>
        <pc:spChg chg="mod">
          <ac:chgData name="Alfred Asterjadhi" userId="39de57b9-85c0-4fd1-aaac-8ca2b6560ad0" providerId="ADAL" clId="{23DE950F-BBA6-4A61-83D6-E4B870F135A1}" dt="2021-09-10T00:29:48.939" v="54"/>
          <ac:spMkLst>
            <pc:docMk/>
            <pc:sldMk cId="2327388640" sldId="335"/>
            <ac:spMk id="6" creationId="{974B2026-97FB-40D2-8F22-7E6D319B4EA2}"/>
          </ac:spMkLst>
        </pc:spChg>
        <pc:graphicFrameChg chg="add del mod">
          <ac:chgData name="Alfred Asterjadhi" userId="39de57b9-85c0-4fd1-aaac-8ca2b6560ad0" providerId="ADAL" clId="{23DE950F-BBA6-4A61-83D6-E4B870F135A1}" dt="2021-09-13T01:46:08.413" v="432"/>
          <ac:graphicFrameMkLst>
            <pc:docMk/>
            <pc:sldMk cId="2327388640" sldId="335"/>
            <ac:graphicFrameMk id="7" creationId="{31789D72-8CAD-4212-B6AC-7583B8CB27A0}"/>
          </ac:graphicFrameMkLst>
        </pc:graphicFrameChg>
        <pc:graphicFrameChg chg="add del mod">
          <ac:chgData name="Alfred Asterjadhi" userId="39de57b9-85c0-4fd1-aaac-8ca2b6560ad0" providerId="ADAL" clId="{23DE950F-BBA6-4A61-83D6-E4B870F135A1}" dt="2021-09-10T00:46:41.673" v="157"/>
          <ac:graphicFrameMkLst>
            <pc:docMk/>
            <pc:sldMk cId="2327388640" sldId="335"/>
            <ac:graphicFrameMk id="7" creationId="{896C05F8-34CF-45FE-91F6-78AA73D3C8F9}"/>
          </ac:graphicFrameMkLst>
        </pc:graphicFrameChg>
      </pc:sldChg>
      <pc:sldChg chg="modSp mod">
        <pc:chgData name="Alfred Asterjadhi" userId="39de57b9-85c0-4fd1-aaac-8ca2b6560ad0" providerId="ADAL" clId="{23DE950F-BBA6-4A61-83D6-E4B870F135A1}" dt="2021-09-10T15:41:46.425" v="427" actId="20577"/>
        <pc:sldMkLst>
          <pc:docMk/>
          <pc:sldMk cId="3857707522" sldId="336"/>
        </pc:sldMkLst>
        <pc:spChg chg="mod">
          <ac:chgData name="Alfred Asterjadhi" userId="39de57b9-85c0-4fd1-aaac-8ca2b6560ad0" providerId="ADAL" clId="{23DE950F-BBA6-4A61-83D6-E4B870F135A1}" dt="2021-09-10T00:51:48.217" v="309" actId="13926"/>
          <ac:spMkLst>
            <pc:docMk/>
            <pc:sldMk cId="3857707522" sldId="336"/>
            <ac:spMk id="2" creationId="{BB257C45-33B6-4575-BFD1-635C7A68B736}"/>
          </ac:spMkLst>
        </pc:spChg>
        <pc:spChg chg="mod">
          <ac:chgData name="Alfred Asterjadhi" userId="39de57b9-85c0-4fd1-aaac-8ca2b6560ad0" providerId="ADAL" clId="{23DE950F-BBA6-4A61-83D6-E4B870F135A1}" dt="2021-09-10T15:41:46.425" v="427" actId="20577"/>
          <ac:spMkLst>
            <pc:docMk/>
            <pc:sldMk cId="3857707522" sldId="336"/>
            <ac:spMk id="3" creationId="{5F2B61AD-90EC-4D19-B28B-7FC2B47F9A7B}"/>
          </ac:spMkLst>
        </pc:spChg>
        <pc:spChg chg="mod">
          <ac:chgData name="Alfred Asterjadhi" userId="39de57b9-85c0-4fd1-aaac-8ca2b6560ad0" providerId="ADAL" clId="{23DE950F-BBA6-4A61-83D6-E4B870F135A1}" dt="2021-09-10T00:29:50.713" v="55"/>
          <ac:spMkLst>
            <pc:docMk/>
            <pc:sldMk cId="3857707522" sldId="336"/>
            <ac:spMk id="6" creationId="{0578AA0F-EF76-4484-BEF1-47CEFC7F587B}"/>
          </ac:spMkLst>
        </pc:spChg>
      </pc:sldChg>
      <pc:sldChg chg="modSp mod">
        <pc:chgData name="Alfred Asterjadhi" userId="39de57b9-85c0-4fd1-aaac-8ca2b6560ad0" providerId="ADAL" clId="{23DE950F-BBA6-4A61-83D6-E4B870F135A1}" dt="2021-09-10T15:42:18.814" v="428" actId="403"/>
        <pc:sldMkLst>
          <pc:docMk/>
          <pc:sldMk cId="758807830" sldId="337"/>
        </pc:sldMkLst>
        <pc:spChg chg="mod">
          <ac:chgData name="Alfred Asterjadhi" userId="39de57b9-85c0-4fd1-aaac-8ca2b6560ad0" providerId="ADAL" clId="{23DE950F-BBA6-4A61-83D6-E4B870F135A1}" dt="2021-09-10T15:42:18.814" v="428" actId="403"/>
          <ac:spMkLst>
            <pc:docMk/>
            <pc:sldMk cId="758807830" sldId="337"/>
            <ac:spMk id="3" creationId="{3E688F76-5448-4A89-90E8-057B393044A9}"/>
          </ac:spMkLst>
        </pc:spChg>
        <pc:spChg chg="mod">
          <ac:chgData name="Alfred Asterjadhi" userId="39de57b9-85c0-4fd1-aaac-8ca2b6560ad0" providerId="ADAL" clId="{23DE950F-BBA6-4A61-83D6-E4B870F135A1}" dt="2021-09-10T00:29:52.171" v="56"/>
          <ac:spMkLst>
            <pc:docMk/>
            <pc:sldMk cId="758807830" sldId="337"/>
            <ac:spMk id="6" creationId="{471B65DA-AE88-410F-854B-3CBD958262D8}"/>
          </ac:spMkLst>
        </pc:spChg>
      </pc:sldChg>
      <pc:sldChg chg="modSp mod">
        <pc:chgData name="Alfred Asterjadhi" userId="39de57b9-85c0-4fd1-aaac-8ca2b6560ad0" providerId="ADAL" clId="{23DE950F-BBA6-4A61-83D6-E4B870F135A1}" dt="2021-09-10T15:42:24.743" v="429" actId="403"/>
        <pc:sldMkLst>
          <pc:docMk/>
          <pc:sldMk cId="1452931425" sldId="338"/>
        </pc:sldMkLst>
        <pc:spChg chg="mod">
          <ac:chgData name="Alfred Asterjadhi" userId="39de57b9-85c0-4fd1-aaac-8ca2b6560ad0" providerId="ADAL" clId="{23DE950F-BBA6-4A61-83D6-E4B870F135A1}" dt="2021-09-10T15:42:24.743" v="429" actId="403"/>
          <ac:spMkLst>
            <pc:docMk/>
            <pc:sldMk cId="1452931425" sldId="338"/>
            <ac:spMk id="3" creationId="{7A07C496-B89B-4C4A-AB05-4B77C714DCC4}"/>
          </ac:spMkLst>
        </pc:spChg>
        <pc:spChg chg="mod">
          <ac:chgData name="Alfred Asterjadhi" userId="39de57b9-85c0-4fd1-aaac-8ca2b6560ad0" providerId="ADAL" clId="{23DE950F-BBA6-4A61-83D6-E4B870F135A1}" dt="2021-09-10T00:29:53.785" v="57"/>
          <ac:spMkLst>
            <pc:docMk/>
            <pc:sldMk cId="1452931425" sldId="338"/>
            <ac:spMk id="6" creationId="{53BB018E-064B-46D0-BAAC-1FB2DA8D8C3F}"/>
          </ac:spMkLst>
        </pc:spChg>
      </pc:sldChg>
      <pc:sldChg chg="modSp mod">
        <pc:chgData name="Alfred Asterjadhi" userId="39de57b9-85c0-4fd1-aaac-8ca2b6560ad0" providerId="ADAL" clId="{23DE950F-BBA6-4A61-83D6-E4B870F135A1}" dt="2021-09-10T15:28:46.531" v="318" actId="6549"/>
        <pc:sldMkLst>
          <pc:docMk/>
          <pc:sldMk cId="834949071" sldId="339"/>
        </pc:sldMkLst>
        <pc:spChg chg="mod">
          <ac:chgData name="Alfred Asterjadhi" userId="39de57b9-85c0-4fd1-aaac-8ca2b6560ad0" providerId="ADAL" clId="{23DE950F-BBA6-4A61-83D6-E4B870F135A1}" dt="2021-09-10T15:28:46.531" v="318" actId="6549"/>
          <ac:spMkLst>
            <pc:docMk/>
            <pc:sldMk cId="834949071" sldId="339"/>
            <ac:spMk id="3" creationId="{29C5F753-2E2D-47AF-B06F-D5B90B98D693}"/>
          </ac:spMkLst>
        </pc:spChg>
        <pc:spChg chg="mod">
          <ac:chgData name="Alfred Asterjadhi" userId="39de57b9-85c0-4fd1-aaac-8ca2b6560ad0" providerId="ADAL" clId="{23DE950F-BBA6-4A61-83D6-E4B870F135A1}" dt="2021-09-10T00:29:55.299" v="58"/>
          <ac:spMkLst>
            <pc:docMk/>
            <pc:sldMk cId="834949071" sldId="339"/>
            <ac:spMk id="6" creationId="{8FD0B65C-C275-4A18-B771-5515E59F5057}"/>
          </ac:spMkLst>
        </pc:spChg>
      </pc:sldChg>
      <pc:sldMasterChg chg="modSp mod modSldLayout">
        <pc:chgData name="Alfred Asterjadhi" userId="39de57b9-85c0-4fd1-aaac-8ca2b6560ad0" providerId="ADAL" clId="{23DE950F-BBA6-4A61-83D6-E4B870F135A1}" dt="2021-09-13T01:52:34.893" v="606" actId="20577"/>
        <pc:sldMasterMkLst>
          <pc:docMk/>
          <pc:sldMasterMk cId="0" sldId="2147483648"/>
        </pc:sldMasterMkLst>
        <pc:spChg chg="mod">
          <ac:chgData name="Alfred Asterjadhi" userId="39de57b9-85c0-4fd1-aaac-8ca2b6560ad0" providerId="ADAL" clId="{23DE950F-BBA6-4A61-83D6-E4B870F135A1}" dt="2021-09-13T01:52:34.893" v="606" actId="20577"/>
          <ac:spMkLst>
            <pc:docMk/>
            <pc:sldMasterMk cId="0" sldId="2147483648"/>
            <ac:spMk id="10" creationId="{00000000-0000-0000-0000-000000000000}"/>
          </ac:spMkLst>
        </pc:spChg>
        <pc:spChg chg="mod">
          <ac:chgData name="Alfred Asterjadhi" userId="39de57b9-85c0-4fd1-aaac-8ca2b6560ad0" providerId="ADAL" clId="{23DE950F-BBA6-4A61-83D6-E4B870F135A1}" dt="2021-09-10T00:28:55.162" v="12" actId="1076"/>
          <ac:spMkLst>
            <pc:docMk/>
            <pc:sldMasterMk cId="0" sldId="2147483648"/>
            <ac:spMk id="1027" creationId="{00000000-0000-0000-0000-000000000000}"/>
          </ac:spMkLst>
        </pc:spChg>
        <pc:sldLayoutChg chg="modSp mod">
          <pc:chgData name="Alfred Asterjadhi" userId="39de57b9-85c0-4fd1-aaac-8ca2b6560ad0" providerId="ADAL" clId="{23DE950F-BBA6-4A61-83D6-E4B870F135A1}" dt="2021-09-10T00:28:58.098" v="13"/>
          <pc:sldLayoutMkLst>
            <pc:docMk/>
            <pc:sldMasterMk cId="0" sldId="2147483648"/>
            <pc:sldLayoutMk cId="0" sldId="2147483649"/>
          </pc:sldLayoutMkLst>
          <pc:spChg chg="mod">
            <ac:chgData name="Alfred Asterjadhi" userId="39de57b9-85c0-4fd1-aaac-8ca2b6560ad0" providerId="ADAL" clId="{23DE950F-BBA6-4A61-83D6-E4B870F135A1}" dt="2021-09-10T00:28:58.098" v="13"/>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23DE950F-BBA6-4A61-83D6-E4B870F135A1}" dt="2021-09-10T00:28:59.315" v="14"/>
          <pc:sldLayoutMkLst>
            <pc:docMk/>
            <pc:sldMasterMk cId="0" sldId="2147483648"/>
            <pc:sldLayoutMk cId="0" sldId="2147483650"/>
          </pc:sldLayoutMkLst>
          <pc:spChg chg="mod">
            <ac:chgData name="Alfred Asterjadhi" userId="39de57b9-85c0-4fd1-aaac-8ca2b6560ad0" providerId="ADAL" clId="{23DE950F-BBA6-4A61-83D6-E4B870F135A1}" dt="2021-09-10T00:28:59.315" v="14"/>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23DE950F-BBA6-4A61-83D6-E4B870F135A1}" dt="2021-09-10T00:29:00.508" v="15"/>
          <pc:sldLayoutMkLst>
            <pc:docMk/>
            <pc:sldMasterMk cId="0" sldId="2147483648"/>
            <pc:sldLayoutMk cId="0" sldId="2147483651"/>
          </pc:sldLayoutMkLst>
          <pc:spChg chg="mod">
            <ac:chgData name="Alfred Asterjadhi" userId="39de57b9-85c0-4fd1-aaac-8ca2b6560ad0" providerId="ADAL" clId="{23DE950F-BBA6-4A61-83D6-E4B870F135A1}" dt="2021-09-10T00:29:00.508" v="15"/>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23DE950F-BBA6-4A61-83D6-E4B870F135A1}" dt="2021-09-10T00:29:01.744" v="16"/>
          <pc:sldLayoutMkLst>
            <pc:docMk/>
            <pc:sldMasterMk cId="0" sldId="2147483648"/>
            <pc:sldLayoutMk cId="0" sldId="2147483652"/>
          </pc:sldLayoutMkLst>
          <pc:spChg chg="mod">
            <ac:chgData name="Alfred Asterjadhi" userId="39de57b9-85c0-4fd1-aaac-8ca2b6560ad0" providerId="ADAL" clId="{23DE950F-BBA6-4A61-83D6-E4B870F135A1}" dt="2021-09-10T00:29:01.744" v="16"/>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23DE950F-BBA6-4A61-83D6-E4B870F135A1}" dt="2021-09-10T00:29:02.871" v="17"/>
          <pc:sldLayoutMkLst>
            <pc:docMk/>
            <pc:sldMasterMk cId="0" sldId="2147483648"/>
            <pc:sldLayoutMk cId="0" sldId="2147483654"/>
          </pc:sldLayoutMkLst>
          <pc:spChg chg="mod">
            <ac:chgData name="Alfred Asterjadhi" userId="39de57b9-85c0-4fd1-aaac-8ca2b6560ad0" providerId="ADAL" clId="{23DE950F-BBA6-4A61-83D6-E4B870F135A1}" dt="2021-09-10T00:29:02.871" v="17"/>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23DE950F-BBA6-4A61-83D6-E4B870F135A1}" dt="2021-09-10T00:29:04.381" v="18"/>
          <pc:sldLayoutMkLst>
            <pc:docMk/>
            <pc:sldMasterMk cId="0" sldId="2147483648"/>
            <pc:sldLayoutMk cId="0" sldId="2147483655"/>
          </pc:sldLayoutMkLst>
          <pc:spChg chg="mod">
            <ac:chgData name="Alfred Asterjadhi" userId="39de57b9-85c0-4fd1-aaac-8ca2b6560ad0" providerId="ADAL" clId="{23DE950F-BBA6-4A61-83D6-E4B870F135A1}" dt="2021-09-10T00:29:04.381" v="18"/>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66F251E3-EAA2-4942-B560-473A1458CC4D}"/>
    <pc:docChg chg="modSld">
      <pc:chgData name="Alfred Asterjadhi" userId="39de57b9-85c0-4fd1-aaac-8ca2b6560ad0" providerId="ADAL" clId="{66F251E3-EAA2-4942-B560-473A1458CC4D}" dt="2021-09-07T14:29:47.574" v="0"/>
      <pc:docMkLst>
        <pc:docMk/>
      </pc:docMkLst>
      <pc:sldChg chg="modSp mod">
        <pc:chgData name="Alfred Asterjadhi" userId="39de57b9-85c0-4fd1-aaac-8ca2b6560ad0" providerId="ADAL" clId="{66F251E3-EAA2-4942-B560-473A1458CC4D}" dt="2021-09-07T14:29:47.574" v="0"/>
        <pc:sldMkLst>
          <pc:docMk/>
          <pc:sldMk cId="3843208451" sldId="333"/>
        </pc:sldMkLst>
        <pc:spChg chg="mod">
          <ac:chgData name="Alfred Asterjadhi" userId="39de57b9-85c0-4fd1-aaac-8ca2b6560ad0" providerId="ADAL" clId="{66F251E3-EAA2-4942-B560-473A1458CC4D}" dt="2021-09-07T14:29:47.574" v="0"/>
          <ac:spMkLst>
            <pc:docMk/>
            <pc:sldMk cId="3843208451" sldId="333"/>
            <ac:spMk id="3" creationId="{918D7AE7-F661-4AD4-9210-88B6E5699ED9}"/>
          </ac:spMkLst>
        </pc:spChg>
      </pc:sldChg>
    </pc:docChg>
  </pc:docChgLst>
  <pc:docChgLst>
    <pc:chgData name="Alfred Asterjadhi" userId="39de57b9-85c0-4fd1-aaac-8ca2b6560ad0" providerId="ADAL" clId="{407AA511-7D93-44F2-B45D-284D3F544ABA}"/>
    <pc:docChg chg="modSld">
      <pc:chgData name="Alfred Asterjadhi" userId="39de57b9-85c0-4fd1-aaac-8ca2b6560ad0" providerId="ADAL" clId="{407AA511-7D93-44F2-B45D-284D3F544ABA}" dt="2022-03-12T16:19:15.802" v="6" actId="20577"/>
      <pc:docMkLst>
        <pc:docMk/>
      </pc:docMkLst>
      <pc:sldChg chg="modSp mod">
        <pc:chgData name="Alfred Asterjadhi" userId="39de57b9-85c0-4fd1-aaac-8ca2b6560ad0" providerId="ADAL" clId="{407AA511-7D93-44F2-B45D-284D3F544ABA}" dt="2022-03-12T16:19:15.802" v="6" actId="20577"/>
        <pc:sldMkLst>
          <pc:docMk/>
          <pc:sldMk cId="10406335" sldId="341"/>
        </pc:sldMkLst>
        <pc:spChg chg="mod">
          <ac:chgData name="Alfred Asterjadhi" userId="39de57b9-85c0-4fd1-aaac-8ca2b6560ad0" providerId="ADAL" clId="{407AA511-7D93-44F2-B45D-284D3F544ABA}" dt="2022-03-12T16:19:15.802" v="6" actId="20577"/>
          <ac:spMkLst>
            <pc:docMk/>
            <pc:sldMk cId="10406335" sldId="341"/>
            <ac:spMk id="3" creationId="{29C5F753-2E2D-47AF-B06F-D5B90B98D693}"/>
          </ac:spMkLst>
        </pc:spChg>
      </pc:sldChg>
    </pc:docChg>
  </pc:docChgLst>
  <pc:docChgLst>
    <pc:chgData name="Alfred Asterjadhi" userId="39de57b9-85c0-4fd1-aaac-8ca2b6560ad0" providerId="ADAL" clId="{E3CD7AB8-4A03-4D81-A5E3-2937DF360F76}"/>
    <pc:docChg chg="modMainMaster">
      <pc:chgData name="Alfred Asterjadhi" userId="39de57b9-85c0-4fd1-aaac-8ca2b6560ad0" providerId="ADAL" clId="{E3CD7AB8-4A03-4D81-A5E3-2937DF360F76}" dt="2021-03-09T19:27:34.144" v="1" actId="20577"/>
      <pc:docMkLst>
        <pc:docMk/>
      </pc:docMkLst>
      <pc:sldMasterChg chg="modSp mod">
        <pc:chgData name="Alfred Asterjadhi" userId="39de57b9-85c0-4fd1-aaac-8ca2b6560ad0" providerId="ADAL" clId="{E3CD7AB8-4A03-4D81-A5E3-2937DF360F76}" dt="2021-03-09T19:27:34.144" v="1" actId="20577"/>
        <pc:sldMasterMkLst>
          <pc:docMk/>
          <pc:sldMasterMk cId="0" sldId="2147483648"/>
        </pc:sldMasterMkLst>
        <pc:spChg chg="mod">
          <ac:chgData name="Alfred Asterjadhi" userId="39de57b9-85c0-4fd1-aaac-8ca2b6560ad0" providerId="ADAL" clId="{E3CD7AB8-4A03-4D81-A5E3-2937DF360F76}" dt="2021-03-09T19:27:34.144" v="1" actId="20577"/>
          <ac:spMkLst>
            <pc:docMk/>
            <pc:sldMasterMk cId="0" sldId="2147483648"/>
            <ac:spMk id="10" creationId="{00000000-0000-0000-0000-000000000000}"/>
          </ac:spMkLst>
        </pc:spChg>
      </pc:sldMasterChg>
    </pc:docChg>
  </pc:docChgLst>
  <pc:docChgLst>
    <pc:chgData name="Alfred Asterjadhi" userId="39de57b9-85c0-4fd1-aaac-8ca2b6560ad0" providerId="ADAL" clId="{F0A96221-7881-488D-B053-55CA90BA522C}"/>
    <pc:docChg chg="undo custSel addSld delSld modSld modMainMaster">
      <pc:chgData name="Alfred Asterjadhi" userId="39de57b9-85c0-4fd1-aaac-8ca2b6560ad0" providerId="ADAL" clId="{F0A96221-7881-488D-B053-55CA90BA522C}" dt="2021-01-07T18:55:36.632" v="1093" actId="20577"/>
      <pc:docMkLst>
        <pc:docMk/>
      </pc:docMkLst>
      <pc:sldChg chg="modSp">
        <pc:chgData name="Alfred Asterjadhi" userId="39de57b9-85c0-4fd1-aaac-8ca2b6560ad0" providerId="ADAL" clId="{F0A96221-7881-488D-B053-55CA90BA522C}" dt="2021-01-01T20:52:56.172" v="1058" actId="20577"/>
        <pc:sldMkLst>
          <pc:docMk/>
          <pc:sldMk cId="0" sldId="256"/>
        </pc:sldMkLst>
        <pc:spChg chg="mod">
          <ac:chgData name="Alfred Asterjadhi" userId="39de57b9-85c0-4fd1-aaac-8ca2b6560ad0" providerId="ADAL" clId="{F0A96221-7881-488D-B053-55CA90BA522C}" dt="2020-12-28T17:21:21.317" v="108" actId="20577"/>
          <ac:spMkLst>
            <pc:docMk/>
            <pc:sldMk cId="0" sldId="256"/>
            <ac:spMk id="6" creationId="{00000000-0000-0000-0000-000000000000}"/>
          </ac:spMkLst>
        </pc:spChg>
        <pc:spChg chg="mod">
          <ac:chgData name="Alfred Asterjadhi" userId="39de57b9-85c0-4fd1-aaac-8ca2b6560ad0" providerId="ADAL" clId="{F0A96221-7881-488D-B053-55CA90BA522C}" dt="2020-12-28T17:23:01.949" v="137" actId="20577"/>
          <ac:spMkLst>
            <pc:docMk/>
            <pc:sldMk cId="0" sldId="256"/>
            <ac:spMk id="3073" creationId="{00000000-0000-0000-0000-000000000000}"/>
          </ac:spMkLst>
        </pc:spChg>
        <pc:spChg chg="mod">
          <ac:chgData name="Alfred Asterjadhi" userId="39de57b9-85c0-4fd1-aaac-8ca2b6560ad0" providerId="ADAL" clId="{F0A96221-7881-488D-B053-55CA90BA522C}" dt="2021-01-01T20:52:56.172" v="1058" actId="20577"/>
          <ac:spMkLst>
            <pc:docMk/>
            <pc:sldMk cId="0" sldId="256"/>
            <ac:spMk id="3074" creationId="{00000000-0000-0000-0000-000000000000}"/>
          </ac:spMkLst>
        </pc:spChg>
      </pc:sldChg>
      <pc:sldChg chg="modSp">
        <pc:chgData name="Alfred Asterjadhi" userId="39de57b9-85c0-4fd1-aaac-8ca2b6560ad0" providerId="ADAL" clId="{F0A96221-7881-488D-B053-55CA90BA522C}" dt="2020-12-28T17:24:08.050" v="165" actId="20577"/>
        <pc:sldMkLst>
          <pc:docMk/>
          <pc:sldMk cId="0" sldId="257"/>
        </pc:sldMkLst>
        <pc:spChg chg="mod">
          <ac:chgData name="Alfred Asterjadhi" userId="39de57b9-85c0-4fd1-aaac-8ca2b6560ad0" providerId="ADAL" clId="{F0A96221-7881-488D-B053-55CA90BA522C}" dt="2020-12-28T17:22:13.120" v="125"/>
          <ac:spMkLst>
            <pc:docMk/>
            <pc:sldMk cId="0" sldId="257"/>
            <ac:spMk id="7" creationId="{4565958B-DD30-4EE7-AF20-DC550898176B}"/>
          </ac:spMkLst>
        </pc:spChg>
        <pc:spChg chg="mod">
          <ac:chgData name="Alfred Asterjadhi" userId="39de57b9-85c0-4fd1-aaac-8ca2b6560ad0" providerId="ADAL" clId="{F0A96221-7881-488D-B053-55CA90BA522C}" dt="2020-12-28T17:24:08.050" v="165" actId="20577"/>
          <ac:spMkLst>
            <pc:docMk/>
            <pc:sldMk cId="0" sldId="257"/>
            <ac:spMk id="4098" creationId="{00000000-0000-0000-0000-000000000000}"/>
          </ac:spMkLst>
        </pc:spChg>
      </pc:sldChg>
      <pc:sldChg chg="modSp">
        <pc:chgData name="Alfred Asterjadhi" userId="39de57b9-85c0-4fd1-aaac-8ca2b6560ad0" providerId="ADAL" clId="{F0A96221-7881-488D-B053-55CA90BA522C}" dt="2020-12-28T17:22:16.590" v="126"/>
        <pc:sldMkLst>
          <pc:docMk/>
          <pc:sldMk cId="3254182675" sldId="258"/>
        </pc:sldMkLst>
        <pc:spChg chg="mod">
          <ac:chgData name="Alfred Asterjadhi" userId="39de57b9-85c0-4fd1-aaac-8ca2b6560ad0" providerId="ADAL" clId="{F0A96221-7881-488D-B053-55CA90BA522C}" dt="2020-12-28T17:22:16.590" v="126"/>
          <ac:spMkLst>
            <pc:docMk/>
            <pc:sldMk cId="3254182675" sldId="258"/>
            <ac:spMk id="7" creationId="{4F62ADF5-BC8B-4EF4-B4E8-C355611EECFF}"/>
          </ac:spMkLst>
        </pc:spChg>
      </pc:sldChg>
      <pc:sldChg chg="addSp delSp modSp del">
        <pc:chgData name="Alfred Asterjadhi" userId="39de57b9-85c0-4fd1-aaac-8ca2b6560ad0" providerId="ADAL" clId="{F0A96221-7881-488D-B053-55CA90BA522C}" dt="2020-12-28T17:27:01.351" v="201" actId="2696"/>
        <pc:sldMkLst>
          <pc:docMk/>
          <pc:sldMk cId="3930105769" sldId="259"/>
        </pc:sldMkLst>
        <pc:spChg chg="mod">
          <ac:chgData name="Alfred Asterjadhi" userId="39de57b9-85c0-4fd1-aaac-8ca2b6560ad0" providerId="ADAL" clId="{F0A96221-7881-488D-B053-55CA90BA522C}" dt="2020-12-28T17:26:55.421" v="199" actId="20577"/>
          <ac:spMkLst>
            <pc:docMk/>
            <pc:sldMk cId="3930105769" sldId="259"/>
            <ac:spMk id="2" creationId="{00000000-0000-0000-0000-000000000000}"/>
          </ac:spMkLst>
        </pc:spChg>
        <pc:spChg chg="mod">
          <ac:chgData name="Alfred Asterjadhi" userId="39de57b9-85c0-4fd1-aaac-8ca2b6560ad0" providerId="ADAL" clId="{F0A96221-7881-488D-B053-55CA90BA522C}" dt="2020-12-28T17:26:54.757" v="198" actId="20577"/>
          <ac:spMkLst>
            <pc:docMk/>
            <pc:sldMk cId="3930105769" sldId="259"/>
            <ac:spMk id="3" creationId="{00000000-0000-0000-0000-000000000000}"/>
          </ac:spMkLst>
        </pc:spChg>
        <pc:spChg chg="add del mod">
          <ac:chgData name="Alfred Asterjadhi" userId="39de57b9-85c0-4fd1-aaac-8ca2b6560ad0" providerId="ADAL" clId="{F0A96221-7881-488D-B053-55CA90BA522C}" dt="2020-12-28T17:26:56.030" v="200"/>
          <ac:spMkLst>
            <pc:docMk/>
            <pc:sldMk cId="3930105769" sldId="259"/>
            <ac:spMk id="6" creationId="{3AB9B0DD-FA97-4F7B-A64C-1DF5387CC9A9}"/>
          </ac:spMkLst>
        </pc:spChg>
        <pc:spChg chg="add del mod">
          <ac:chgData name="Alfred Asterjadhi" userId="39de57b9-85c0-4fd1-aaac-8ca2b6560ad0" providerId="ADAL" clId="{F0A96221-7881-488D-B053-55CA90BA522C}" dt="2020-12-28T17:26:56.030" v="200"/>
          <ac:spMkLst>
            <pc:docMk/>
            <pc:sldMk cId="3930105769" sldId="259"/>
            <ac:spMk id="7" creationId="{1E36E82A-0201-4287-8B7F-6D4F126BA3CA}"/>
          </ac:spMkLst>
        </pc:spChg>
        <pc:spChg chg="mod">
          <ac:chgData name="Alfred Asterjadhi" userId="39de57b9-85c0-4fd1-aaac-8ca2b6560ad0" providerId="ADAL" clId="{F0A96221-7881-488D-B053-55CA90BA522C}" dt="2020-12-28T17:22:19.331" v="127"/>
          <ac:spMkLst>
            <pc:docMk/>
            <pc:sldMk cId="3930105769" sldId="259"/>
            <ac:spMk id="8" creationId="{B9729627-ADAE-4024-BD86-16598384D9AB}"/>
          </ac:spMkLst>
        </pc:spChg>
        <pc:spChg chg="add del mod">
          <ac:chgData name="Alfred Asterjadhi" userId="39de57b9-85c0-4fd1-aaac-8ca2b6560ad0" providerId="ADAL" clId="{F0A96221-7881-488D-B053-55CA90BA522C}" dt="2020-12-28T17:26:56.030" v="200"/>
          <ac:spMkLst>
            <pc:docMk/>
            <pc:sldMk cId="3930105769" sldId="259"/>
            <ac:spMk id="9" creationId="{078643EF-53B0-4168-944B-41A4344EADBE}"/>
          </ac:spMkLst>
        </pc:spChg>
        <pc:spChg chg="add del mod">
          <ac:chgData name="Alfred Asterjadhi" userId="39de57b9-85c0-4fd1-aaac-8ca2b6560ad0" providerId="ADAL" clId="{F0A96221-7881-488D-B053-55CA90BA522C}" dt="2020-12-28T17:26:56.030" v="200"/>
          <ac:spMkLst>
            <pc:docMk/>
            <pc:sldMk cId="3930105769" sldId="259"/>
            <ac:spMk id="10" creationId="{E1E784BA-E602-4E74-B4FB-A62DFE53D6AE}"/>
          </ac:spMkLst>
        </pc:spChg>
        <pc:spChg chg="add del mod">
          <ac:chgData name="Alfred Asterjadhi" userId="39de57b9-85c0-4fd1-aaac-8ca2b6560ad0" providerId="ADAL" clId="{F0A96221-7881-488D-B053-55CA90BA522C}" dt="2020-12-28T17:26:56.030" v="200"/>
          <ac:spMkLst>
            <pc:docMk/>
            <pc:sldMk cId="3930105769" sldId="259"/>
            <ac:spMk id="11" creationId="{4D01C09A-7B3F-46CA-9978-E6D7E16B440B}"/>
          </ac:spMkLst>
        </pc:spChg>
        <pc:spChg chg="add del mod">
          <ac:chgData name="Alfred Asterjadhi" userId="39de57b9-85c0-4fd1-aaac-8ca2b6560ad0" providerId="ADAL" clId="{F0A96221-7881-488D-B053-55CA90BA522C}" dt="2020-12-28T17:26:54.249" v="197"/>
          <ac:spMkLst>
            <pc:docMk/>
            <pc:sldMk cId="3930105769" sldId="259"/>
            <ac:spMk id="12" creationId="{B95D2738-29B6-4CEC-BF8A-7D801CA9CA40}"/>
          </ac:spMkLst>
        </pc:spChg>
        <pc:spChg chg="add del mod">
          <ac:chgData name="Alfred Asterjadhi" userId="39de57b9-85c0-4fd1-aaac-8ca2b6560ad0" providerId="ADAL" clId="{F0A96221-7881-488D-B053-55CA90BA522C}" dt="2020-12-28T17:26:54.249" v="197"/>
          <ac:spMkLst>
            <pc:docMk/>
            <pc:sldMk cId="3930105769" sldId="259"/>
            <ac:spMk id="13" creationId="{D3434413-072D-4567-AFB3-694678558171}"/>
          </ac:spMkLst>
        </pc:spChg>
        <pc:spChg chg="add del mod">
          <ac:chgData name="Alfred Asterjadhi" userId="39de57b9-85c0-4fd1-aaac-8ca2b6560ad0" providerId="ADAL" clId="{F0A96221-7881-488D-B053-55CA90BA522C}" dt="2020-12-28T17:26:54.249" v="197"/>
          <ac:spMkLst>
            <pc:docMk/>
            <pc:sldMk cId="3930105769" sldId="259"/>
            <ac:spMk id="14" creationId="{5A6B8042-0AA8-48B8-B784-2E1109EDE54E}"/>
          </ac:spMkLst>
        </pc:spChg>
        <pc:spChg chg="add del mod">
          <ac:chgData name="Alfred Asterjadhi" userId="39de57b9-85c0-4fd1-aaac-8ca2b6560ad0" providerId="ADAL" clId="{F0A96221-7881-488D-B053-55CA90BA522C}" dt="2020-12-28T17:26:54.249" v="197"/>
          <ac:spMkLst>
            <pc:docMk/>
            <pc:sldMk cId="3930105769" sldId="259"/>
            <ac:spMk id="15" creationId="{246281B7-95AC-4F32-9727-56DF75E0893A}"/>
          </ac:spMkLst>
        </pc:spChg>
        <pc:spChg chg="add del mod">
          <ac:chgData name="Alfred Asterjadhi" userId="39de57b9-85c0-4fd1-aaac-8ca2b6560ad0" providerId="ADAL" clId="{F0A96221-7881-488D-B053-55CA90BA522C}" dt="2020-12-28T17:26:54.249" v="197"/>
          <ac:spMkLst>
            <pc:docMk/>
            <pc:sldMk cId="3930105769" sldId="259"/>
            <ac:spMk id="16" creationId="{04EEC78D-75EE-4B12-B669-0C5D8055413E}"/>
          </ac:spMkLst>
        </pc:spChg>
      </pc:sldChg>
      <pc:sldChg chg="addSp delSp modSp">
        <pc:chgData name="Alfred Asterjadhi" userId="39de57b9-85c0-4fd1-aaac-8ca2b6560ad0" providerId="ADAL" clId="{F0A96221-7881-488D-B053-55CA90BA522C}" dt="2020-12-28T17:29:20.379" v="442" actId="14100"/>
        <pc:sldMkLst>
          <pc:docMk/>
          <pc:sldMk cId="3136880362" sldId="260"/>
        </pc:sldMkLst>
        <pc:spChg chg="mod">
          <ac:chgData name="Alfred Asterjadhi" userId="39de57b9-85c0-4fd1-aaac-8ca2b6560ad0" providerId="ADAL" clId="{F0A96221-7881-488D-B053-55CA90BA522C}" dt="2020-12-28T17:29:20.379" v="442" actId="14100"/>
          <ac:spMkLst>
            <pc:docMk/>
            <pc:sldMk cId="3136880362" sldId="260"/>
            <ac:spMk id="3" creationId="{00000000-0000-0000-0000-000000000000}"/>
          </ac:spMkLst>
        </pc:spChg>
        <pc:spChg chg="add del mod">
          <ac:chgData name="Alfred Asterjadhi" userId="39de57b9-85c0-4fd1-aaac-8ca2b6560ad0" providerId="ADAL" clId="{F0A96221-7881-488D-B053-55CA90BA522C}" dt="2020-12-28T17:27:16.064" v="203"/>
          <ac:spMkLst>
            <pc:docMk/>
            <pc:sldMk cId="3136880362" sldId="260"/>
            <ac:spMk id="6" creationId="{D3E9071F-C324-4A0F-BB62-5339A87F924A}"/>
          </ac:spMkLst>
        </pc:spChg>
        <pc:spChg chg="mod">
          <ac:chgData name="Alfred Asterjadhi" userId="39de57b9-85c0-4fd1-aaac-8ca2b6560ad0" providerId="ADAL" clId="{F0A96221-7881-488D-B053-55CA90BA522C}" dt="2020-12-28T17:22:22.644" v="128"/>
          <ac:spMkLst>
            <pc:docMk/>
            <pc:sldMk cId="3136880362" sldId="260"/>
            <ac:spMk id="7" creationId="{733EE7F5-4D25-4915-8021-FD9EE23E2C32}"/>
          </ac:spMkLst>
        </pc:spChg>
        <pc:spChg chg="add del mod">
          <ac:chgData name="Alfred Asterjadhi" userId="39de57b9-85c0-4fd1-aaac-8ca2b6560ad0" providerId="ADAL" clId="{F0A96221-7881-488D-B053-55CA90BA522C}" dt="2020-12-28T17:27:16.064" v="203"/>
          <ac:spMkLst>
            <pc:docMk/>
            <pc:sldMk cId="3136880362" sldId="260"/>
            <ac:spMk id="8" creationId="{ABE9C017-CC37-4007-9F1D-1F24A108B98F}"/>
          </ac:spMkLst>
        </pc:spChg>
        <pc:spChg chg="add del mod">
          <ac:chgData name="Alfred Asterjadhi" userId="39de57b9-85c0-4fd1-aaac-8ca2b6560ad0" providerId="ADAL" clId="{F0A96221-7881-488D-B053-55CA90BA522C}" dt="2020-12-28T17:27:16.064" v="203"/>
          <ac:spMkLst>
            <pc:docMk/>
            <pc:sldMk cId="3136880362" sldId="260"/>
            <ac:spMk id="9" creationId="{2E064F99-4E40-4E25-89A0-3401D2FDAB63}"/>
          </ac:spMkLst>
        </pc:spChg>
        <pc:spChg chg="add del mod">
          <ac:chgData name="Alfred Asterjadhi" userId="39de57b9-85c0-4fd1-aaac-8ca2b6560ad0" providerId="ADAL" clId="{F0A96221-7881-488D-B053-55CA90BA522C}" dt="2020-12-28T17:27:16.064" v="203"/>
          <ac:spMkLst>
            <pc:docMk/>
            <pc:sldMk cId="3136880362" sldId="260"/>
            <ac:spMk id="10" creationId="{712B5BD9-A52A-4A53-9587-B8FCAC075A4B}"/>
          </ac:spMkLst>
        </pc:spChg>
        <pc:spChg chg="add del mod">
          <ac:chgData name="Alfred Asterjadhi" userId="39de57b9-85c0-4fd1-aaac-8ca2b6560ad0" providerId="ADAL" clId="{F0A96221-7881-488D-B053-55CA90BA522C}" dt="2020-12-28T17:27:16.064" v="203"/>
          <ac:spMkLst>
            <pc:docMk/>
            <pc:sldMk cId="3136880362" sldId="260"/>
            <ac:spMk id="11" creationId="{4D292613-ABAF-498F-9D59-59A69D85BECE}"/>
          </ac:spMkLst>
        </pc:spChg>
      </pc:sldChg>
      <pc:sldChg chg="modSp">
        <pc:chgData name="Alfred Asterjadhi" userId="39de57b9-85c0-4fd1-aaac-8ca2b6560ad0" providerId="ADAL" clId="{F0A96221-7881-488D-B053-55CA90BA522C}" dt="2020-12-28T17:22:25.052" v="129"/>
        <pc:sldMkLst>
          <pc:docMk/>
          <pc:sldMk cId="1676196551" sldId="261"/>
        </pc:sldMkLst>
        <pc:spChg chg="mod">
          <ac:chgData name="Alfred Asterjadhi" userId="39de57b9-85c0-4fd1-aaac-8ca2b6560ad0" providerId="ADAL" clId="{F0A96221-7881-488D-B053-55CA90BA522C}" dt="2020-12-28T17:22:25.052" v="129"/>
          <ac:spMkLst>
            <pc:docMk/>
            <pc:sldMk cId="1676196551" sldId="261"/>
            <ac:spMk id="7" creationId="{0A0F1EBF-63A8-4C75-8DB7-0D8CD44D0896}"/>
          </ac:spMkLst>
        </pc:spChg>
      </pc:sldChg>
      <pc:sldChg chg="del">
        <pc:chgData name="Alfred Asterjadhi" userId="39de57b9-85c0-4fd1-aaac-8ca2b6560ad0" providerId="ADAL" clId="{F0A96221-7881-488D-B053-55CA90BA522C}" dt="2020-12-23T05:03:32.649" v="42" actId="2696"/>
        <pc:sldMkLst>
          <pc:docMk/>
          <pc:sldMk cId="1707477462" sldId="262"/>
        </pc:sldMkLst>
      </pc:sldChg>
      <pc:sldChg chg="modSp">
        <pc:chgData name="Alfred Asterjadhi" userId="39de57b9-85c0-4fd1-aaac-8ca2b6560ad0" providerId="ADAL" clId="{F0A96221-7881-488D-B053-55CA90BA522C}" dt="2020-12-28T17:22:27.399" v="130"/>
        <pc:sldMkLst>
          <pc:docMk/>
          <pc:sldMk cId="2927177891" sldId="263"/>
        </pc:sldMkLst>
        <pc:spChg chg="mod">
          <ac:chgData name="Alfred Asterjadhi" userId="39de57b9-85c0-4fd1-aaac-8ca2b6560ad0" providerId="ADAL" clId="{F0A96221-7881-488D-B053-55CA90BA522C}" dt="2020-12-28T17:22:27.399" v="130"/>
          <ac:spMkLst>
            <pc:docMk/>
            <pc:sldMk cId="2927177891" sldId="263"/>
            <ac:spMk id="9" creationId="{4BB4CFD1-21C6-467E-AB6E-3577A473F86D}"/>
          </ac:spMkLst>
        </pc:spChg>
      </pc:sldChg>
      <pc:sldChg chg="modSp">
        <pc:chgData name="Alfred Asterjadhi" userId="39de57b9-85c0-4fd1-aaac-8ca2b6560ad0" providerId="ADAL" clId="{F0A96221-7881-488D-B053-55CA90BA522C}" dt="2020-12-28T17:22:29.529" v="131"/>
        <pc:sldMkLst>
          <pc:docMk/>
          <pc:sldMk cId="4277600907" sldId="264"/>
        </pc:sldMkLst>
        <pc:spChg chg="mod">
          <ac:chgData name="Alfred Asterjadhi" userId="39de57b9-85c0-4fd1-aaac-8ca2b6560ad0" providerId="ADAL" clId="{F0A96221-7881-488D-B053-55CA90BA522C}" dt="2020-12-28T17:22:29.529" v="131"/>
          <ac:spMkLst>
            <pc:docMk/>
            <pc:sldMk cId="4277600907" sldId="264"/>
            <ac:spMk id="8" creationId="{B2C4C695-AFB3-4956-B721-DB0805BA0685}"/>
          </ac:spMkLst>
        </pc:spChg>
      </pc:sldChg>
      <pc:sldChg chg="modSp">
        <pc:chgData name="Alfred Asterjadhi" userId="39de57b9-85c0-4fd1-aaac-8ca2b6560ad0" providerId="ADAL" clId="{F0A96221-7881-488D-B053-55CA90BA522C}" dt="2020-12-28T17:22:32.676" v="132"/>
        <pc:sldMkLst>
          <pc:docMk/>
          <pc:sldMk cId="2436815634" sldId="265"/>
        </pc:sldMkLst>
        <pc:spChg chg="mod">
          <ac:chgData name="Alfred Asterjadhi" userId="39de57b9-85c0-4fd1-aaac-8ca2b6560ad0" providerId="ADAL" clId="{F0A96221-7881-488D-B053-55CA90BA522C}" dt="2020-12-28T17:22:32.676" v="132"/>
          <ac:spMkLst>
            <pc:docMk/>
            <pc:sldMk cId="2436815634" sldId="265"/>
            <ac:spMk id="9" creationId="{535943CE-0A57-43F4-9844-46B4091CBC16}"/>
          </ac:spMkLst>
        </pc:spChg>
      </pc:sldChg>
      <pc:sldChg chg="modSp">
        <pc:chgData name="Alfred Asterjadhi" userId="39de57b9-85c0-4fd1-aaac-8ca2b6560ad0" providerId="ADAL" clId="{F0A96221-7881-488D-B053-55CA90BA522C}" dt="2020-12-28T17:22:35.446" v="133"/>
        <pc:sldMkLst>
          <pc:docMk/>
          <pc:sldMk cId="2400177835" sldId="266"/>
        </pc:sldMkLst>
        <pc:spChg chg="mod">
          <ac:chgData name="Alfred Asterjadhi" userId="39de57b9-85c0-4fd1-aaac-8ca2b6560ad0" providerId="ADAL" clId="{F0A96221-7881-488D-B053-55CA90BA522C}" dt="2020-12-28T17:22:35.446" v="133"/>
          <ac:spMkLst>
            <pc:docMk/>
            <pc:sldMk cId="2400177835" sldId="266"/>
            <ac:spMk id="8" creationId="{C5505616-1CE2-43B4-878B-31634EEB6CA7}"/>
          </ac:spMkLst>
        </pc:spChg>
      </pc:sldChg>
      <pc:sldChg chg="modSp">
        <pc:chgData name="Alfred Asterjadhi" userId="39de57b9-85c0-4fd1-aaac-8ca2b6560ad0" providerId="ADAL" clId="{F0A96221-7881-488D-B053-55CA90BA522C}" dt="2021-01-07T18:55:36.632" v="1093" actId="20577"/>
        <pc:sldMkLst>
          <pc:docMk/>
          <pc:sldMk cId="132832093" sldId="267"/>
        </pc:sldMkLst>
        <pc:spChg chg="mod">
          <ac:chgData name="Alfred Asterjadhi" userId="39de57b9-85c0-4fd1-aaac-8ca2b6560ad0" providerId="ADAL" clId="{F0A96221-7881-488D-B053-55CA90BA522C}" dt="2021-01-07T18:55:36.632" v="1093" actId="20577"/>
          <ac:spMkLst>
            <pc:docMk/>
            <pc:sldMk cId="132832093" sldId="267"/>
            <ac:spMk id="3" creationId="{00000000-0000-0000-0000-000000000000}"/>
          </ac:spMkLst>
        </pc:spChg>
        <pc:spChg chg="mod">
          <ac:chgData name="Alfred Asterjadhi" userId="39de57b9-85c0-4fd1-aaac-8ca2b6560ad0" providerId="ADAL" clId="{F0A96221-7881-488D-B053-55CA90BA522C}" dt="2020-12-28T17:22:40.774" v="135"/>
          <ac:spMkLst>
            <pc:docMk/>
            <pc:sldMk cId="132832093" sldId="267"/>
            <ac:spMk id="7" creationId="{C00CAC69-BF6D-4936-9CE0-D96F88ACD748}"/>
          </ac:spMkLst>
        </pc:spChg>
      </pc:sldChg>
      <pc:sldChg chg="del">
        <pc:chgData name="Alfred Asterjadhi" userId="39de57b9-85c0-4fd1-aaac-8ca2b6560ad0" providerId="ADAL" clId="{F0A96221-7881-488D-B053-55CA90BA522C}" dt="2020-12-23T05:03:35.658" v="49" actId="2696"/>
        <pc:sldMkLst>
          <pc:docMk/>
          <pc:sldMk cId="3514143719" sldId="268"/>
        </pc:sldMkLst>
      </pc:sldChg>
      <pc:sldChg chg="del">
        <pc:chgData name="Alfred Asterjadhi" userId="39de57b9-85c0-4fd1-aaac-8ca2b6560ad0" providerId="ADAL" clId="{F0A96221-7881-488D-B053-55CA90BA522C}" dt="2020-12-28T17:39:54.781" v="713" actId="2696"/>
        <pc:sldMkLst>
          <pc:docMk/>
          <pc:sldMk cId="3976818858" sldId="269"/>
        </pc:sldMkLst>
      </pc:sldChg>
      <pc:sldChg chg="modSp">
        <pc:chgData name="Alfred Asterjadhi" userId="39de57b9-85c0-4fd1-aaac-8ca2b6560ad0" providerId="ADAL" clId="{F0A96221-7881-488D-B053-55CA90BA522C}" dt="2020-12-28T17:22:37.752" v="134"/>
        <pc:sldMkLst>
          <pc:docMk/>
          <pc:sldMk cId="3387863760" sldId="270"/>
        </pc:sldMkLst>
        <pc:spChg chg="mod">
          <ac:chgData name="Alfred Asterjadhi" userId="39de57b9-85c0-4fd1-aaac-8ca2b6560ad0" providerId="ADAL" clId="{F0A96221-7881-488D-B053-55CA90BA522C}" dt="2020-12-28T17:22:37.752" v="134"/>
          <ac:spMkLst>
            <pc:docMk/>
            <pc:sldMk cId="3387863760" sldId="270"/>
            <ac:spMk id="8" creationId="{B1C9D975-9B89-429E-A2AD-175C2CE0D83A}"/>
          </ac:spMkLst>
        </pc:spChg>
      </pc:sldChg>
      <pc:sldChg chg="del">
        <pc:chgData name="Alfred Asterjadhi" userId="39de57b9-85c0-4fd1-aaac-8ca2b6560ad0" providerId="ADAL" clId="{F0A96221-7881-488D-B053-55CA90BA522C}" dt="2020-12-28T17:41:34.038" v="724" actId="2696"/>
        <pc:sldMkLst>
          <pc:docMk/>
          <pc:sldMk cId="85407649" sldId="271"/>
        </pc:sldMkLst>
      </pc:sldChg>
      <pc:sldChg chg="del">
        <pc:chgData name="Alfred Asterjadhi" userId="39de57b9-85c0-4fd1-aaac-8ca2b6560ad0" providerId="ADAL" clId="{F0A96221-7881-488D-B053-55CA90BA522C}" dt="2020-12-23T05:03:37.198" v="53" actId="2696"/>
        <pc:sldMkLst>
          <pc:docMk/>
          <pc:sldMk cId="326024653" sldId="272"/>
        </pc:sldMkLst>
      </pc:sldChg>
      <pc:sldChg chg="del">
        <pc:chgData name="Alfred Asterjadhi" userId="39de57b9-85c0-4fd1-aaac-8ca2b6560ad0" providerId="ADAL" clId="{F0A96221-7881-488D-B053-55CA90BA522C}" dt="2020-12-23T05:02:01.238" v="14" actId="2696"/>
        <pc:sldMkLst>
          <pc:docMk/>
          <pc:sldMk cId="2264694635" sldId="273"/>
        </pc:sldMkLst>
      </pc:sldChg>
      <pc:sldChg chg="del">
        <pc:chgData name="Alfred Asterjadhi" userId="39de57b9-85c0-4fd1-aaac-8ca2b6560ad0" providerId="ADAL" clId="{F0A96221-7881-488D-B053-55CA90BA522C}" dt="2020-12-23T05:03:35.323" v="48" actId="2696"/>
        <pc:sldMkLst>
          <pc:docMk/>
          <pc:sldMk cId="3410504749" sldId="274"/>
        </pc:sldMkLst>
      </pc:sldChg>
      <pc:sldChg chg="del">
        <pc:chgData name="Alfred Asterjadhi" userId="39de57b9-85c0-4fd1-aaac-8ca2b6560ad0" providerId="ADAL" clId="{F0A96221-7881-488D-B053-55CA90BA522C}" dt="2020-12-23T05:03:37.996" v="55" actId="2696"/>
        <pc:sldMkLst>
          <pc:docMk/>
          <pc:sldMk cId="1836740274" sldId="275"/>
        </pc:sldMkLst>
      </pc:sldChg>
      <pc:sldChg chg="del">
        <pc:chgData name="Alfred Asterjadhi" userId="39de57b9-85c0-4fd1-aaac-8ca2b6560ad0" providerId="ADAL" clId="{F0A96221-7881-488D-B053-55CA90BA522C}" dt="2020-12-23T05:03:38.399" v="56" actId="2696"/>
        <pc:sldMkLst>
          <pc:docMk/>
          <pc:sldMk cId="221818773" sldId="276"/>
        </pc:sldMkLst>
      </pc:sldChg>
      <pc:sldChg chg="del">
        <pc:chgData name="Alfred Asterjadhi" userId="39de57b9-85c0-4fd1-aaac-8ca2b6560ad0" providerId="ADAL" clId="{F0A96221-7881-488D-B053-55CA90BA522C}" dt="2020-12-23T05:03:38.812" v="57" actId="2696"/>
        <pc:sldMkLst>
          <pc:docMk/>
          <pc:sldMk cId="3249754029" sldId="277"/>
        </pc:sldMkLst>
      </pc:sldChg>
      <pc:sldChg chg="del">
        <pc:chgData name="Alfred Asterjadhi" userId="39de57b9-85c0-4fd1-aaac-8ca2b6560ad0" providerId="ADAL" clId="{F0A96221-7881-488D-B053-55CA90BA522C}" dt="2020-12-23T05:03:39.233" v="58" actId="2696"/>
        <pc:sldMkLst>
          <pc:docMk/>
          <pc:sldMk cId="917974443" sldId="278"/>
        </pc:sldMkLst>
      </pc:sldChg>
      <pc:sldChg chg="del">
        <pc:chgData name="Alfred Asterjadhi" userId="39de57b9-85c0-4fd1-aaac-8ca2b6560ad0" providerId="ADAL" clId="{F0A96221-7881-488D-B053-55CA90BA522C}" dt="2020-12-23T05:03:39.671" v="59" actId="2696"/>
        <pc:sldMkLst>
          <pc:docMk/>
          <pc:sldMk cId="2383292774" sldId="279"/>
        </pc:sldMkLst>
      </pc:sldChg>
      <pc:sldChg chg="del">
        <pc:chgData name="Alfred Asterjadhi" userId="39de57b9-85c0-4fd1-aaac-8ca2b6560ad0" providerId="ADAL" clId="{F0A96221-7881-488D-B053-55CA90BA522C}" dt="2020-12-23T05:03:40.123" v="60" actId="2696"/>
        <pc:sldMkLst>
          <pc:docMk/>
          <pc:sldMk cId="1997936852" sldId="280"/>
        </pc:sldMkLst>
      </pc:sldChg>
      <pc:sldChg chg="del">
        <pc:chgData name="Alfred Asterjadhi" userId="39de57b9-85c0-4fd1-aaac-8ca2b6560ad0" providerId="ADAL" clId="{F0A96221-7881-488D-B053-55CA90BA522C}" dt="2020-12-23T05:03:40.534" v="61" actId="2696"/>
        <pc:sldMkLst>
          <pc:docMk/>
          <pc:sldMk cId="3222443171" sldId="281"/>
        </pc:sldMkLst>
      </pc:sldChg>
      <pc:sldChg chg="del">
        <pc:chgData name="Alfred Asterjadhi" userId="39de57b9-85c0-4fd1-aaac-8ca2b6560ad0" providerId="ADAL" clId="{F0A96221-7881-488D-B053-55CA90BA522C}" dt="2020-12-23T05:03:40.948" v="62" actId="2696"/>
        <pc:sldMkLst>
          <pc:docMk/>
          <pc:sldMk cId="667942486" sldId="282"/>
        </pc:sldMkLst>
      </pc:sldChg>
      <pc:sldChg chg="del">
        <pc:chgData name="Alfred Asterjadhi" userId="39de57b9-85c0-4fd1-aaac-8ca2b6560ad0" providerId="ADAL" clId="{F0A96221-7881-488D-B053-55CA90BA522C}" dt="2020-12-23T05:03:41.850" v="64" actId="2696"/>
        <pc:sldMkLst>
          <pc:docMk/>
          <pc:sldMk cId="1998818558" sldId="283"/>
        </pc:sldMkLst>
      </pc:sldChg>
      <pc:sldChg chg="del">
        <pc:chgData name="Alfred Asterjadhi" userId="39de57b9-85c0-4fd1-aaac-8ca2b6560ad0" providerId="ADAL" clId="{F0A96221-7881-488D-B053-55CA90BA522C}" dt="2020-12-23T05:03:42.317" v="65" actId="2696"/>
        <pc:sldMkLst>
          <pc:docMk/>
          <pc:sldMk cId="4140538915" sldId="284"/>
        </pc:sldMkLst>
      </pc:sldChg>
      <pc:sldChg chg="del">
        <pc:chgData name="Alfred Asterjadhi" userId="39de57b9-85c0-4fd1-aaac-8ca2b6560ad0" providerId="ADAL" clId="{F0A96221-7881-488D-B053-55CA90BA522C}" dt="2020-12-23T05:03:42.933" v="66" actId="2696"/>
        <pc:sldMkLst>
          <pc:docMk/>
          <pc:sldMk cId="1162964241" sldId="285"/>
        </pc:sldMkLst>
      </pc:sldChg>
      <pc:sldChg chg="del">
        <pc:chgData name="Alfred Asterjadhi" userId="39de57b9-85c0-4fd1-aaac-8ca2b6560ad0" providerId="ADAL" clId="{F0A96221-7881-488D-B053-55CA90BA522C}" dt="2020-12-23T05:04:32.646" v="98" actId="2696"/>
        <pc:sldMkLst>
          <pc:docMk/>
          <pc:sldMk cId="3468723519" sldId="286"/>
        </pc:sldMkLst>
      </pc:sldChg>
      <pc:sldChg chg="del">
        <pc:chgData name="Alfred Asterjadhi" userId="39de57b9-85c0-4fd1-aaac-8ca2b6560ad0" providerId="ADAL" clId="{F0A96221-7881-488D-B053-55CA90BA522C}" dt="2020-12-23T05:03:43.826" v="68" actId="2696"/>
        <pc:sldMkLst>
          <pc:docMk/>
          <pc:sldMk cId="1284905364" sldId="287"/>
        </pc:sldMkLst>
      </pc:sldChg>
      <pc:sldChg chg="del">
        <pc:chgData name="Alfred Asterjadhi" userId="39de57b9-85c0-4fd1-aaac-8ca2b6560ad0" providerId="ADAL" clId="{F0A96221-7881-488D-B053-55CA90BA522C}" dt="2020-12-23T05:03:44.258" v="69" actId="2696"/>
        <pc:sldMkLst>
          <pc:docMk/>
          <pc:sldMk cId="148102703" sldId="288"/>
        </pc:sldMkLst>
      </pc:sldChg>
      <pc:sldChg chg="del">
        <pc:chgData name="Alfred Asterjadhi" userId="39de57b9-85c0-4fd1-aaac-8ca2b6560ad0" providerId="ADAL" clId="{F0A96221-7881-488D-B053-55CA90BA522C}" dt="2020-12-23T05:03:44.705" v="70" actId="2696"/>
        <pc:sldMkLst>
          <pc:docMk/>
          <pc:sldMk cId="2870544573" sldId="289"/>
        </pc:sldMkLst>
      </pc:sldChg>
      <pc:sldChg chg="del">
        <pc:chgData name="Alfred Asterjadhi" userId="39de57b9-85c0-4fd1-aaac-8ca2b6560ad0" providerId="ADAL" clId="{F0A96221-7881-488D-B053-55CA90BA522C}" dt="2020-12-23T05:03:45.121" v="71" actId="2696"/>
        <pc:sldMkLst>
          <pc:docMk/>
          <pc:sldMk cId="1328238546" sldId="290"/>
        </pc:sldMkLst>
      </pc:sldChg>
      <pc:sldChg chg="del">
        <pc:chgData name="Alfred Asterjadhi" userId="39de57b9-85c0-4fd1-aaac-8ca2b6560ad0" providerId="ADAL" clId="{F0A96221-7881-488D-B053-55CA90BA522C}" dt="2020-12-23T05:02:09.655" v="16" actId="2696"/>
        <pc:sldMkLst>
          <pc:docMk/>
          <pc:sldMk cId="890163940" sldId="291"/>
        </pc:sldMkLst>
      </pc:sldChg>
      <pc:sldChg chg="del">
        <pc:chgData name="Alfred Asterjadhi" userId="39de57b9-85c0-4fd1-aaac-8ca2b6560ad0" providerId="ADAL" clId="{F0A96221-7881-488D-B053-55CA90BA522C}" dt="2020-12-23T05:03:45.907" v="73" actId="2696"/>
        <pc:sldMkLst>
          <pc:docMk/>
          <pc:sldMk cId="3608669323" sldId="292"/>
        </pc:sldMkLst>
      </pc:sldChg>
      <pc:sldChg chg="del">
        <pc:chgData name="Alfred Asterjadhi" userId="39de57b9-85c0-4fd1-aaac-8ca2b6560ad0" providerId="ADAL" clId="{F0A96221-7881-488D-B053-55CA90BA522C}" dt="2020-12-23T05:03:46.339" v="74" actId="2696"/>
        <pc:sldMkLst>
          <pc:docMk/>
          <pc:sldMk cId="4249106458" sldId="293"/>
        </pc:sldMkLst>
      </pc:sldChg>
      <pc:sldChg chg="del">
        <pc:chgData name="Alfred Asterjadhi" userId="39de57b9-85c0-4fd1-aaac-8ca2b6560ad0" providerId="ADAL" clId="{F0A96221-7881-488D-B053-55CA90BA522C}" dt="2020-12-23T05:03:46.880" v="75" actId="2696"/>
        <pc:sldMkLst>
          <pc:docMk/>
          <pc:sldMk cId="73471261" sldId="294"/>
        </pc:sldMkLst>
      </pc:sldChg>
      <pc:sldChg chg="del">
        <pc:chgData name="Alfred Asterjadhi" userId="39de57b9-85c0-4fd1-aaac-8ca2b6560ad0" providerId="ADAL" clId="{F0A96221-7881-488D-B053-55CA90BA522C}" dt="2020-12-23T05:03:47.454" v="76" actId="2696"/>
        <pc:sldMkLst>
          <pc:docMk/>
          <pc:sldMk cId="3040319573" sldId="295"/>
        </pc:sldMkLst>
      </pc:sldChg>
      <pc:sldChg chg="del">
        <pc:chgData name="Alfred Asterjadhi" userId="39de57b9-85c0-4fd1-aaac-8ca2b6560ad0" providerId="ADAL" clId="{F0A96221-7881-488D-B053-55CA90BA522C}" dt="2020-12-23T05:03:47.945" v="77" actId="2696"/>
        <pc:sldMkLst>
          <pc:docMk/>
          <pc:sldMk cId="1123956000" sldId="296"/>
        </pc:sldMkLst>
      </pc:sldChg>
      <pc:sldChg chg="del">
        <pc:chgData name="Alfred Asterjadhi" userId="39de57b9-85c0-4fd1-aaac-8ca2b6560ad0" providerId="ADAL" clId="{F0A96221-7881-488D-B053-55CA90BA522C}" dt="2020-12-28T17:41:43.718" v="725" actId="2696"/>
        <pc:sldMkLst>
          <pc:docMk/>
          <pc:sldMk cId="2784506043" sldId="297"/>
        </pc:sldMkLst>
      </pc:sldChg>
      <pc:sldChg chg="del">
        <pc:chgData name="Alfred Asterjadhi" userId="39de57b9-85c0-4fd1-aaac-8ca2b6560ad0" providerId="ADAL" clId="{F0A96221-7881-488D-B053-55CA90BA522C}" dt="2020-12-23T05:04:43.983" v="102" actId="2696"/>
        <pc:sldMkLst>
          <pc:docMk/>
          <pc:sldMk cId="2039312353" sldId="298"/>
        </pc:sldMkLst>
      </pc:sldChg>
      <pc:sldChg chg="addSp delSp modSp">
        <pc:chgData name="Alfred Asterjadhi" userId="39de57b9-85c0-4fd1-aaac-8ca2b6560ad0" providerId="ADAL" clId="{F0A96221-7881-488D-B053-55CA90BA522C}" dt="2021-01-02T00:21:05.673" v="1066" actId="1076"/>
        <pc:sldMkLst>
          <pc:docMk/>
          <pc:sldMk cId="2243228416" sldId="299"/>
        </pc:sldMkLst>
        <pc:spChg chg="mod">
          <ac:chgData name="Alfred Asterjadhi" userId="39de57b9-85c0-4fd1-aaac-8ca2b6560ad0" providerId="ADAL" clId="{F0A96221-7881-488D-B053-55CA90BA522C}" dt="2020-12-28T17:40:32.663" v="723" actId="20577"/>
          <ac:spMkLst>
            <pc:docMk/>
            <pc:sldMk cId="2243228416" sldId="299"/>
            <ac:spMk id="2" creationId="{D98037EA-01CD-49B6-9BB5-232DD9A4DDC5}"/>
          </ac:spMkLst>
        </pc:spChg>
        <pc:spChg chg="mod">
          <ac:chgData name="Alfred Asterjadhi" userId="39de57b9-85c0-4fd1-aaac-8ca2b6560ad0" providerId="ADAL" clId="{F0A96221-7881-488D-B053-55CA90BA522C}" dt="2021-01-01T20:53:39.555" v="1062" actId="6549"/>
          <ac:spMkLst>
            <pc:docMk/>
            <pc:sldMk cId="2243228416" sldId="299"/>
            <ac:spMk id="3" creationId="{3857177C-4F12-41D1-AB93-6925069E5DB9}"/>
          </ac:spMkLst>
        </pc:spChg>
        <pc:spChg chg="add del mod">
          <ac:chgData name="Alfred Asterjadhi" userId="39de57b9-85c0-4fd1-aaac-8ca2b6560ad0" providerId="ADAL" clId="{F0A96221-7881-488D-B053-55CA90BA522C}" dt="2020-12-28T17:31:24.479" v="463"/>
          <ac:spMkLst>
            <pc:docMk/>
            <pc:sldMk cId="2243228416" sldId="299"/>
            <ac:spMk id="6" creationId="{80900358-3464-4FF7-A462-2F19CB70FDBC}"/>
          </ac:spMkLst>
        </pc:spChg>
        <pc:spChg chg="del">
          <ac:chgData name="Alfred Asterjadhi" userId="39de57b9-85c0-4fd1-aaac-8ca2b6560ad0" providerId="ADAL" clId="{F0A96221-7881-488D-B053-55CA90BA522C}" dt="2020-12-28T17:31:22.053" v="462" actId="478"/>
          <ac:spMkLst>
            <pc:docMk/>
            <pc:sldMk cId="2243228416" sldId="299"/>
            <ac:spMk id="7" creationId="{A33ECB10-7819-4C82-A0B2-418AAFBED5A3}"/>
          </ac:spMkLst>
        </pc:spChg>
        <pc:spChg chg="mod">
          <ac:chgData name="Alfred Asterjadhi" userId="39de57b9-85c0-4fd1-aaac-8ca2b6560ad0" providerId="ADAL" clId="{F0A96221-7881-488D-B053-55CA90BA522C}" dt="2020-12-28T17:56:05.656" v="1049" actId="20577"/>
          <ac:spMkLst>
            <pc:docMk/>
            <pc:sldMk cId="2243228416" sldId="299"/>
            <ac:spMk id="8" creationId="{ADA0A8BA-AA59-4AB6-9BD0-89E3B2E275F5}"/>
          </ac:spMkLst>
        </pc:spChg>
        <pc:spChg chg="add del mod">
          <ac:chgData name="Alfred Asterjadhi" userId="39de57b9-85c0-4fd1-aaac-8ca2b6560ad0" providerId="ADAL" clId="{F0A96221-7881-488D-B053-55CA90BA522C}" dt="2020-12-28T17:31:24.479" v="463"/>
          <ac:spMkLst>
            <pc:docMk/>
            <pc:sldMk cId="2243228416" sldId="299"/>
            <ac:spMk id="9" creationId="{63523C85-3EC7-45FD-AC8F-B772A889DBF9}"/>
          </ac:spMkLst>
        </pc:spChg>
        <pc:spChg chg="add del mod">
          <ac:chgData name="Alfred Asterjadhi" userId="39de57b9-85c0-4fd1-aaac-8ca2b6560ad0" providerId="ADAL" clId="{F0A96221-7881-488D-B053-55CA90BA522C}" dt="2020-12-28T17:31:24.479" v="463"/>
          <ac:spMkLst>
            <pc:docMk/>
            <pc:sldMk cId="2243228416" sldId="299"/>
            <ac:spMk id="10" creationId="{FF3BD5A5-5965-4EE7-8069-9A1BD1D1C6A3}"/>
          </ac:spMkLst>
        </pc:spChg>
        <pc:spChg chg="add del mod">
          <ac:chgData name="Alfred Asterjadhi" userId="39de57b9-85c0-4fd1-aaac-8ca2b6560ad0" providerId="ADAL" clId="{F0A96221-7881-488D-B053-55CA90BA522C}" dt="2020-12-28T17:31:24.479" v="463"/>
          <ac:spMkLst>
            <pc:docMk/>
            <pc:sldMk cId="2243228416" sldId="299"/>
            <ac:spMk id="11" creationId="{E7DB1A1C-C8B3-4327-83E4-A6CD22C7EA84}"/>
          </ac:spMkLst>
        </pc:spChg>
        <pc:spChg chg="add del mod">
          <ac:chgData name="Alfred Asterjadhi" userId="39de57b9-85c0-4fd1-aaac-8ca2b6560ad0" providerId="ADAL" clId="{F0A96221-7881-488D-B053-55CA90BA522C}" dt="2020-12-28T17:31:24.479" v="463"/>
          <ac:spMkLst>
            <pc:docMk/>
            <pc:sldMk cId="2243228416" sldId="299"/>
            <ac:spMk id="12" creationId="{1C0BD339-A3EE-4164-827C-5FD5DDA68ABD}"/>
          </ac:spMkLst>
        </pc:spChg>
        <pc:spChg chg="add del">
          <ac:chgData name="Alfred Asterjadhi" userId="39de57b9-85c0-4fd1-aaac-8ca2b6560ad0" providerId="ADAL" clId="{F0A96221-7881-488D-B053-55CA90BA522C}" dt="2020-12-28T17:33:53.283" v="530"/>
          <ac:spMkLst>
            <pc:docMk/>
            <pc:sldMk cId="2243228416" sldId="299"/>
            <ac:spMk id="13" creationId="{74C2A170-A199-4EF6-8F80-BBDB98D480E2}"/>
          </ac:spMkLst>
        </pc:spChg>
        <pc:spChg chg="add del mod">
          <ac:chgData name="Alfred Asterjadhi" userId="39de57b9-85c0-4fd1-aaac-8ca2b6560ad0" providerId="ADAL" clId="{F0A96221-7881-488D-B053-55CA90BA522C}" dt="2020-12-28T17:35:32.965" v="562" actId="478"/>
          <ac:spMkLst>
            <pc:docMk/>
            <pc:sldMk cId="2243228416" sldId="299"/>
            <ac:spMk id="14" creationId="{5AF53C53-2A60-4927-BB9F-89D085109794}"/>
          </ac:spMkLst>
        </pc:spChg>
        <pc:spChg chg="add del">
          <ac:chgData name="Alfred Asterjadhi" userId="39de57b9-85c0-4fd1-aaac-8ca2b6560ad0" providerId="ADAL" clId="{F0A96221-7881-488D-B053-55CA90BA522C}" dt="2020-12-28T17:35:36.418" v="564" actId="478"/>
          <ac:spMkLst>
            <pc:docMk/>
            <pc:sldMk cId="2243228416" sldId="299"/>
            <ac:spMk id="15" creationId="{6A4B29D9-A5C2-4214-BFE2-2EB87ECAD861}"/>
          </ac:spMkLst>
        </pc:spChg>
        <pc:spChg chg="add del">
          <ac:chgData name="Alfred Asterjadhi" userId="39de57b9-85c0-4fd1-aaac-8ca2b6560ad0" providerId="ADAL" clId="{F0A96221-7881-488D-B053-55CA90BA522C}" dt="2020-12-28T17:36:14.616" v="600"/>
          <ac:spMkLst>
            <pc:docMk/>
            <pc:sldMk cId="2243228416" sldId="299"/>
            <ac:spMk id="16" creationId="{595BBFE7-3172-4F2F-856D-02ED5C5DE54A}"/>
          </ac:spMkLst>
        </pc:spChg>
        <pc:spChg chg="add mod">
          <ac:chgData name="Alfred Asterjadhi" userId="39de57b9-85c0-4fd1-aaac-8ca2b6560ad0" providerId="ADAL" clId="{F0A96221-7881-488D-B053-55CA90BA522C}" dt="2021-01-01T20:53:45.556" v="1065" actId="20577"/>
          <ac:spMkLst>
            <pc:docMk/>
            <pc:sldMk cId="2243228416" sldId="299"/>
            <ac:spMk id="17" creationId="{442A1050-6527-4B2E-A943-E125D6B48B52}"/>
          </ac:spMkLst>
        </pc:spChg>
        <pc:spChg chg="add mod">
          <ac:chgData name="Alfred Asterjadhi" userId="39de57b9-85c0-4fd1-aaac-8ca2b6560ad0" providerId="ADAL" clId="{F0A96221-7881-488D-B053-55CA90BA522C}" dt="2021-01-02T00:21:05.673" v="1066" actId="1076"/>
          <ac:spMkLst>
            <pc:docMk/>
            <pc:sldMk cId="2243228416" sldId="299"/>
            <ac:spMk id="18" creationId="{85E9751F-9C9F-433F-B45B-75AD3CEE784B}"/>
          </ac:spMkLst>
        </pc:spChg>
      </pc:sldChg>
      <pc:sldChg chg="del">
        <pc:chgData name="Alfred Asterjadhi" userId="39de57b9-85c0-4fd1-aaac-8ca2b6560ad0" providerId="ADAL" clId="{F0A96221-7881-488D-B053-55CA90BA522C}" dt="2020-12-23T05:03:50.043" v="81" actId="2696"/>
        <pc:sldMkLst>
          <pc:docMk/>
          <pc:sldMk cId="3498282952" sldId="300"/>
        </pc:sldMkLst>
      </pc:sldChg>
      <pc:sldChg chg="del">
        <pc:chgData name="Alfred Asterjadhi" userId="39de57b9-85c0-4fd1-aaac-8ca2b6560ad0" providerId="ADAL" clId="{F0A96221-7881-488D-B053-55CA90BA522C}" dt="2020-12-23T05:03:50.504" v="82" actId="2696"/>
        <pc:sldMkLst>
          <pc:docMk/>
          <pc:sldMk cId="4096216144" sldId="301"/>
        </pc:sldMkLst>
      </pc:sldChg>
      <pc:sldChg chg="del">
        <pc:chgData name="Alfred Asterjadhi" userId="39de57b9-85c0-4fd1-aaac-8ca2b6560ad0" providerId="ADAL" clId="{F0A96221-7881-488D-B053-55CA90BA522C}" dt="2020-12-23T05:03:50.952" v="83" actId="2696"/>
        <pc:sldMkLst>
          <pc:docMk/>
          <pc:sldMk cId="975110731" sldId="302"/>
        </pc:sldMkLst>
      </pc:sldChg>
      <pc:sldChg chg="del">
        <pc:chgData name="Alfred Asterjadhi" userId="39de57b9-85c0-4fd1-aaac-8ca2b6560ad0" providerId="ADAL" clId="{F0A96221-7881-488D-B053-55CA90BA522C}" dt="2020-12-23T05:03:51.403" v="84" actId="2696"/>
        <pc:sldMkLst>
          <pc:docMk/>
          <pc:sldMk cId="1734611920" sldId="303"/>
        </pc:sldMkLst>
      </pc:sldChg>
      <pc:sldChg chg="del">
        <pc:chgData name="Alfred Asterjadhi" userId="39de57b9-85c0-4fd1-aaac-8ca2b6560ad0" providerId="ADAL" clId="{F0A96221-7881-488D-B053-55CA90BA522C}" dt="2020-12-23T05:03:52.194" v="85" actId="2696"/>
        <pc:sldMkLst>
          <pc:docMk/>
          <pc:sldMk cId="2352008090" sldId="304"/>
        </pc:sldMkLst>
      </pc:sldChg>
      <pc:sldChg chg="del">
        <pc:chgData name="Alfred Asterjadhi" userId="39de57b9-85c0-4fd1-aaac-8ca2b6560ad0" providerId="ADAL" clId="{F0A96221-7881-488D-B053-55CA90BA522C}" dt="2020-12-23T05:04:40.669" v="101" actId="2696"/>
        <pc:sldMkLst>
          <pc:docMk/>
          <pc:sldMk cId="1347423047" sldId="305"/>
        </pc:sldMkLst>
      </pc:sldChg>
      <pc:sldChg chg="del">
        <pc:chgData name="Alfred Asterjadhi" userId="39de57b9-85c0-4fd1-aaac-8ca2b6560ad0" providerId="ADAL" clId="{F0A96221-7881-488D-B053-55CA90BA522C}" dt="2020-12-23T05:03:53.326" v="87" actId="2696"/>
        <pc:sldMkLst>
          <pc:docMk/>
          <pc:sldMk cId="1928633523" sldId="307"/>
        </pc:sldMkLst>
      </pc:sldChg>
      <pc:sldChg chg="del">
        <pc:chgData name="Alfred Asterjadhi" userId="39de57b9-85c0-4fd1-aaac-8ca2b6560ad0" providerId="ADAL" clId="{F0A96221-7881-488D-B053-55CA90BA522C}" dt="2020-12-23T05:03:53.811" v="88" actId="2696"/>
        <pc:sldMkLst>
          <pc:docMk/>
          <pc:sldMk cId="118418183" sldId="308"/>
        </pc:sldMkLst>
      </pc:sldChg>
      <pc:sldChg chg="del">
        <pc:chgData name="Alfred Asterjadhi" userId="39de57b9-85c0-4fd1-aaac-8ca2b6560ad0" providerId="ADAL" clId="{F0A96221-7881-488D-B053-55CA90BA522C}" dt="2020-12-23T05:03:54.327" v="89" actId="2696"/>
        <pc:sldMkLst>
          <pc:docMk/>
          <pc:sldMk cId="3219635001" sldId="309"/>
        </pc:sldMkLst>
      </pc:sldChg>
      <pc:sldChg chg="modSp">
        <pc:chgData name="Alfred Asterjadhi" userId="39de57b9-85c0-4fd1-aaac-8ca2b6560ad0" providerId="ADAL" clId="{F0A96221-7881-488D-B053-55CA90BA522C}" dt="2020-12-28T17:55:57.650" v="1047" actId="20577"/>
        <pc:sldMkLst>
          <pc:docMk/>
          <pc:sldMk cId="1677969607" sldId="323"/>
        </pc:sldMkLst>
        <pc:spChg chg="mod">
          <ac:chgData name="Alfred Asterjadhi" userId="39de57b9-85c0-4fd1-aaac-8ca2b6560ad0" providerId="ADAL" clId="{F0A96221-7881-488D-B053-55CA90BA522C}" dt="2020-12-28T17:55:57.650" v="1047" actId="20577"/>
          <ac:spMkLst>
            <pc:docMk/>
            <pc:sldMk cId="1677969607" sldId="323"/>
            <ac:spMk id="7" creationId="{247ADCDE-7164-400D-8B27-4BAED4FE7810}"/>
          </ac:spMkLst>
        </pc:spChg>
      </pc:sldChg>
      <pc:sldChg chg="addSp delSp modSp add">
        <pc:chgData name="Alfred Asterjadhi" userId="39de57b9-85c0-4fd1-aaac-8ca2b6560ad0" providerId="ADAL" clId="{F0A96221-7881-488D-B053-55CA90BA522C}" dt="2020-12-28T21:06:08.250" v="1052" actId="20577"/>
        <pc:sldMkLst>
          <pc:docMk/>
          <pc:sldMk cId="596865926" sldId="324"/>
        </pc:sldMkLst>
        <pc:spChg chg="mod">
          <ac:chgData name="Alfred Asterjadhi" userId="39de57b9-85c0-4fd1-aaac-8ca2b6560ad0" providerId="ADAL" clId="{F0A96221-7881-488D-B053-55CA90BA522C}" dt="2020-12-28T21:06:08.250" v="1052" actId="20577"/>
          <ac:spMkLst>
            <pc:docMk/>
            <pc:sldMk cId="596865926" sldId="324"/>
            <ac:spMk id="2" creationId="{6A27F32D-AAB2-4E4E-8703-7DB27C650C46}"/>
          </ac:spMkLst>
        </pc:spChg>
        <pc:spChg chg="mod">
          <ac:chgData name="Alfred Asterjadhi" userId="39de57b9-85c0-4fd1-aaac-8ca2b6560ad0" providerId="ADAL" clId="{F0A96221-7881-488D-B053-55CA90BA522C}" dt="2020-12-28T17:55:34.833" v="1045" actId="20577"/>
          <ac:spMkLst>
            <pc:docMk/>
            <pc:sldMk cId="596865926" sldId="324"/>
            <ac:spMk id="3" creationId="{D3245099-458D-4C79-9B1C-5CE8FF5DED80}"/>
          </ac:spMkLst>
        </pc:spChg>
        <pc:spChg chg="add del mod">
          <ac:chgData name="Alfred Asterjadhi" userId="39de57b9-85c0-4fd1-aaac-8ca2b6560ad0" providerId="ADAL" clId="{F0A96221-7881-488D-B053-55CA90BA522C}" dt="2020-12-28T17:46:42.580" v="786"/>
          <ac:spMkLst>
            <pc:docMk/>
            <pc:sldMk cId="596865926" sldId="324"/>
            <ac:spMk id="7" creationId="{6DE29721-23C9-4EFE-9C2A-7FDCAD38A08D}"/>
          </ac:spMkLst>
        </pc:spChg>
        <pc:spChg chg="add del mod">
          <ac:chgData name="Alfred Asterjadhi" userId="39de57b9-85c0-4fd1-aaac-8ca2b6560ad0" providerId="ADAL" clId="{F0A96221-7881-488D-B053-55CA90BA522C}" dt="2020-12-28T17:46:42.580" v="786"/>
          <ac:spMkLst>
            <pc:docMk/>
            <pc:sldMk cId="596865926" sldId="324"/>
            <ac:spMk id="8" creationId="{3FFE04CA-1610-4809-9B02-26B526E9E29A}"/>
          </ac:spMkLst>
        </pc:spChg>
        <pc:spChg chg="add del mod">
          <ac:chgData name="Alfred Asterjadhi" userId="39de57b9-85c0-4fd1-aaac-8ca2b6560ad0" providerId="ADAL" clId="{F0A96221-7881-488D-B053-55CA90BA522C}" dt="2020-12-28T17:46:42.580" v="786"/>
          <ac:spMkLst>
            <pc:docMk/>
            <pc:sldMk cId="596865926" sldId="324"/>
            <ac:spMk id="9" creationId="{97502508-2EAD-4ED6-9A63-87A5B0E8DD0F}"/>
          </ac:spMkLst>
        </pc:spChg>
        <pc:spChg chg="add del mod">
          <ac:chgData name="Alfred Asterjadhi" userId="39de57b9-85c0-4fd1-aaac-8ca2b6560ad0" providerId="ADAL" clId="{F0A96221-7881-488D-B053-55CA90BA522C}" dt="2020-12-28T17:46:42.580" v="786"/>
          <ac:spMkLst>
            <pc:docMk/>
            <pc:sldMk cId="596865926" sldId="324"/>
            <ac:spMk id="10" creationId="{0E8F4B15-07A4-4BAB-BB90-8E92BAFFF0AD}"/>
          </ac:spMkLst>
        </pc:spChg>
        <pc:spChg chg="add del mod">
          <ac:chgData name="Alfred Asterjadhi" userId="39de57b9-85c0-4fd1-aaac-8ca2b6560ad0" providerId="ADAL" clId="{F0A96221-7881-488D-B053-55CA90BA522C}" dt="2020-12-28T17:46:42.580" v="786"/>
          <ac:spMkLst>
            <pc:docMk/>
            <pc:sldMk cId="596865926" sldId="324"/>
            <ac:spMk id="11" creationId="{DB475E37-B7A1-4C22-A404-CD9209231FFA}"/>
          </ac:spMkLst>
        </pc:spChg>
      </pc:sldChg>
      <pc:sldChg chg="addSp delSp modSp add del">
        <pc:chgData name="Alfred Asterjadhi" userId="39de57b9-85c0-4fd1-aaac-8ca2b6560ad0" providerId="ADAL" clId="{F0A96221-7881-488D-B053-55CA90BA522C}" dt="2020-12-28T17:45:21.430" v="751" actId="2696"/>
        <pc:sldMkLst>
          <pc:docMk/>
          <pc:sldMk cId="645706702" sldId="324"/>
        </pc:sldMkLst>
        <pc:spChg chg="del">
          <ac:chgData name="Alfred Asterjadhi" userId="39de57b9-85c0-4fd1-aaac-8ca2b6560ad0" providerId="ADAL" clId="{F0A96221-7881-488D-B053-55CA90BA522C}" dt="2020-12-28T17:42:18.852" v="739"/>
          <ac:spMkLst>
            <pc:docMk/>
            <pc:sldMk cId="645706702" sldId="324"/>
            <ac:spMk id="2" creationId="{7DFF1C32-8D9E-4C80-B105-19E440B59EFE}"/>
          </ac:spMkLst>
        </pc:spChg>
        <pc:spChg chg="del">
          <ac:chgData name="Alfred Asterjadhi" userId="39de57b9-85c0-4fd1-aaac-8ca2b6560ad0" providerId="ADAL" clId="{F0A96221-7881-488D-B053-55CA90BA522C}" dt="2020-12-28T17:42:15.064" v="738"/>
          <ac:spMkLst>
            <pc:docMk/>
            <pc:sldMk cId="645706702" sldId="324"/>
            <ac:spMk id="3" creationId="{EB539C0F-4356-4D8D-BD4F-18B19642A098}"/>
          </ac:spMkLst>
        </pc:spChg>
        <pc:spChg chg="add mod">
          <ac:chgData name="Alfred Asterjadhi" userId="39de57b9-85c0-4fd1-aaac-8ca2b6560ad0" providerId="ADAL" clId="{F0A96221-7881-488D-B053-55CA90BA522C}" dt="2020-12-28T17:43:29.883" v="746"/>
          <ac:spMkLst>
            <pc:docMk/>
            <pc:sldMk cId="645706702" sldId="324"/>
            <ac:spMk id="7" creationId="{21328C78-36AD-4BD9-99D6-40BD6CE8B9E0}"/>
          </ac:spMkLst>
        </pc:spChg>
        <pc:spChg chg="add del mod">
          <ac:chgData name="Alfred Asterjadhi" userId="39de57b9-85c0-4fd1-aaac-8ca2b6560ad0" providerId="ADAL" clId="{F0A96221-7881-488D-B053-55CA90BA522C}" dt="2020-12-28T17:42:18.852" v="739"/>
          <ac:spMkLst>
            <pc:docMk/>
            <pc:sldMk cId="645706702" sldId="324"/>
            <ac:spMk id="8" creationId="{F1D75969-E005-41A5-8F6E-AD3AB78AA491}"/>
          </ac:spMkLst>
        </pc:spChg>
        <pc:spChg chg="add del mod">
          <ac:chgData name="Alfred Asterjadhi" userId="39de57b9-85c0-4fd1-aaac-8ca2b6560ad0" providerId="ADAL" clId="{F0A96221-7881-488D-B053-55CA90BA522C}" dt="2020-12-28T17:42:18.852" v="739"/>
          <ac:spMkLst>
            <pc:docMk/>
            <pc:sldMk cId="645706702" sldId="324"/>
            <ac:spMk id="9" creationId="{F301CDAC-66C2-4F38-ADA1-3C01A4086EE8}"/>
          </ac:spMkLst>
        </pc:spChg>
        <pc:spChg chg="add del mod">
          <ac:chgData name="Alfred Asterjadhi" userId="39de57b9-85c0-4fd1-aaac-8ca2b6560ad0" providerId="ADAL" clId="{F0A96221-7881-488D-B053-55CA90BA522C}" dt="2020-12-28T17:42:18.852" v="739"/>
          <ac:spMkLst>
            <pc:docMk/>
            <pc:sldMk cId="645706702" sldId="324"/>
            <ac:spMk id="10" creationId="{5845B8E9-2AB1-4F37-87F5-BE7ECA31588C}"/>
          </ac:spMkLst>
        </pc:spChg>
        <pc:spChg chg="add del mod">
          <ac:chgData name="Alfred Asterjadhi" userId="39de57b9-85c0-4fd1-aaac-8ca2b6560ad0" providerId="ADAL" clId="{F0A96221-7881-488D-B053-55CA90BA522C}" dt="2020-12-28T17:42:18.852" v="739"/>
          <ac:spMkLst>
            <pc:docMk/>
            <pc:sldMk cId="645706702" sldId="324"/>
            <ac:spMk id="11" creationId="{B7587EEF-561B-4863-B29E-6523F457495C}"/>
          </ac:spMkLst>
        </pc:spChg>
        <pc:spChg chg="add mod">
          <ac:chgData name="Alfred Asterjadhi" userId="39de57b9-85c0-4fd1-aaac-8ca2b6560ad0" providerId="ADAL" clId="{F0A96221-7881-488D-B053-55CA90BA522C}" dt="2020-12-28T17:45:01.534" v="750"/>
          <ac:spMkLst>
            <pc:docMk/>
            <pc:sldMk cId="645706702" sldId="324"/>
            <ac:spMk id="12" creationId="{477BF377-3D5A-4721-89B7-1701EC0556BF}"/>
          </ac:spMkLst>
        </pc:spChg>
      </pc:sldChg>
      <pc:sldChg chg="del">
        <pc:chgData name="Alfred Asterjadhi" userId="39de57b9-85c0-4fd1-aaac-8ca2b6560ad0" providerId="ADAL" clId="{F0A96221-7881-488D-B053-55CA90BA522C}" dt="2020-12-23T05:04:46.185" v="103" actId="2696"/>
        <pc:sldMkLst>
          <pc:docMk/>
          <pc:sldMk cId="3558380272" sldId="324"/>
        </pc:sldMkLst>
      </pc:sldChg>
      <pc:sldChg chg="addSp delSp modSp add">
        <pc:chgData name="Alfred Asterjadhi" userId="39de57b9-85c0-4fd1-aaac-8ca2b6560ad0" providerId="ADAL" clId="{F0A96221-7881-488D-B053-55CA90BA522C}" dt="2020-12-28T17:55:18.813" v="1039" actId="20577"/>
        <pc:sldMkLst>
          <pc:docMk/>
          <pc:sldMk cId="3464474659" sldId="325"/>
        </pc:sldMkLst>
        <pc:spChg chg="mod">
          <ac:chgData name="Alfred Asterjadhi" userId="39de57b9-85c0-4fd1-aaac-8ca2b6560ad0" providerId="ADAL" clId="{F0A96221-7881-488D-B053-55CA90BA522C}" dt="2020-12-28T17:55:18.813" v="1039" actId="20577"/>
          <ac:spMkLst>
            <pc:docMk/>
            <pc:sldMk cId="3464474659" sldId="325"/>
            <ac:spMk id="2" creationId="{11C5C3A7-526B-4152-8A7F-BC9636A70131}"/>
          </ac:spMkLst>
        </pc:spChg>
        <pc:spChg chg="mod">
          <ac:chgData name="Alfred Asterjadhi" userId="39de57b9-85c0-4fd1-aaac-8ca2b6560ad0" providerId="ADAL" clId="{F0A96221-7881-488D-B053-55CA90BA522C}" dt="2020-12-28T17:52:33.359" v="928" actId="404"/>
          <ac:spMkLst>
            <pc:docMk/>
            <pc:sldMk cId="3464474659" sldId="325"/>
            <ac:spMk id="3" creationId="{49A6CCA4-296A-475E-8868-A1006DFAF806}"/>
          </ac:spMkLst>
        </pc:spChg>
        <pc:spChg chg="add del mod">
          <ac:chgData name="Alfred Asterjadhi" userId="39de57b9-85c0-4fd1-aaac-8ca2b6560ad0" providerId="ADAL" clId="{F0A96221-7881-488D-B053-55CA90BA522C}" dt="2020-12-28T17:46:36.964" v="784"/>
          <ac:spMkLst>
            <pc:docMk/>
            <pc:sldMk cId="3464474659" sldId="325"/>
            <ac:spMk id="7" creationId="{1F582BFB-5FFD-409F-B92F-7C17613B0B82}"/>
          </ac:spMkLst>
        </pc:spChg>
        <pc:spChg chg="add del mod">
          <ac:chgData name="Alfred Asterjadhi" userId="39de57b9-85c0-4fd1-aaac-8ca2b6560ad0" providerId="ADAL" clId="{F0A96221-7881-488D-B053-55CA90BA522C}" dt="2020-12-28T17:46:36.964" v="784"/>
          <ac:spMkLst>
            <pc:docMk/>
            <pc:sldMk cId="3464474659" sldId="325"/>
            <ac:spMk id="8" creationId="{CA5A90C2-ADE2-43F3-A9E4-164FF1F9D6CC}"/>
          </ac:spMkLst>
        </pc:spChg>
        <pc:spChg chg="add del mod">
          <ac:chgData name="Alfred Asterjadhi" userId="39de57b9-85c0-4fd1-aaac-8ca2b6560ad0" providerId="ADAL" clId="{F0A96221-7881-488D-B053-55CA90BA522C}" dt="2020-12-28T17:46:36.964" v="784"/>
          <ac:spMkLst>
            <pc:docMk/>
            <pc:sldMk cId="3464474659" sldId="325"/>
            <ac:spMk id="9" creationId="{1C5FE291-4241-4FA8-BA7A-13D94FBB680F}"/>
          </ac:spMkLst>
        </pc:spChg>
        <pc:spChg chg="add del mod">
          <ac:chgData name="Alfred Asterjadhi" userId="39de57b9-85c0-4fd1-aaac-8ca2b6560ad0" providerId="ADAL" clId="{F0A96221-7881-488D-B053-55CA90BA522C}" dt="2020-12-28T17:46:36.964" v="784"/>
          <ac:spMkLst>
            <pc:docMk/>
            <pc:sldMk cId="3464474659" sldId="325"/>
            <ac:spMk id="10" creationId="{7A9DBD61-ADE2-4968-8FC6-714DBEEB1362}"/>
          </ac:spMkLst>
        </pc:spChg>
        <pc:spChg chg="add del mod">
          <ac:chgData name="Alfred Asterjadhi" userId="39de57b9-85c0-4fd1-aaac-8ca2b6560ad0" providerId="ADAL" clId="{F0A96221-7881-488D-B053-55CA90BA522C}" dt="2020-12-28T17:46:36.964" v="784"/>
          <ac:spMkLst>
            <pc:docMk/>
            <pc:sldMk cId="3464474659" sldId="325"/>
            <ac:spMk id="11" creationId="{BDACD30D-5F5F-4507-871F-8CB8D972B7BB}"/>
          </ac:spMkLst>
        </pc:spChg>
      </pc:sldChg>
      <pc:sldChg chg="modSp add">
        <pc:chgData name="Alfred Asterjadhi" userId="39de57b9-85c0-4fd1-aaac-8ca2b6560ad0" providerId="ADAL" clId="{F0A96221-7881-488D-B053-55CA90BA522C}" dt="2020-12-28T17:55:13.013" v="1037" actId="20577"/>
        <pc:sldMkLst>
          <pc:docMk/>
          <pc:sldMk cId="3263408447" sldId="326"/>
        </pc:sldMkLst>
        <pc:spChg chg="mod">
          <ac:chgData name="Alfred Asterjadhi" userId="39de57b9-85c0-4fd1-aaac-8ca2b6560ad0" providerId="ADAL" clId="{F0A96221-7881-488D-B053-55CA90BA522C}" dt="2020-12-28T17:55:13.013" v="1037" actId="20577"/>
          <ac:spMkLst>
            <pc:docMk/>
            <pc:sldMk cId="3263408447" sldId="326"/>
            <ac:spMk id="2" creationId="{6A27F32D-AAB2-4E4E-8703-7DB27C650C46}"/>
          </ac:spMkLst>
        </pc:spChg>
        <pc:spChg chg="mod">
          <ac:chgData name="Alfred Asterjadhi" userId="39de57b9-85c0-4fd1-aaac-8ca2b6560ad0" providerId="ADAL" clId="{F0A96221-7881-488D-B053-55CA90BA522C}" dt="2020-12-28T17:52:25.041" v="924"/>
          <ac:spMkLst>
            <pc:docMk/>
            <pc:sldMk cId="3263408447" sldId="326"/>
            <ac:spMk id="3" creationId="{D3245099-458D-4C79-9B1C-5CE8FF5DED80}"/>
          </ac:spMkLst>
        </pc:spChg>
      </pc:sldChg>
      <pc:sldChg chg="modSp add">
        <pc:chgData name="Alfred Asterjadhi" userId="39de57b9-85c0-4fd1-aaac-8ca2b6560ad0" providerId="ADAL" clId="{F0A96221-7881-488D-B053-55CA90BA522C}" dt="2020-12-28T17:55:04.794" v="1035"/>
        <pc:sldMkLst>
          <pc:docMk/>
          <pc:sldMk cId="1491866732" sldId="327"/>
        </pc:sldMkLst>
        <pc:spChg chg="mod">
          <ac:chgData name="Alfred Asterjadhi" userId="39de57b9-85c0-4fd1-aaac-8ca2b6560ad0" providerId="ADAL" clId="{F0A96221-7881-488D-B053-55CA90BA522C}" dt="2020-12-28T17:55:04.794" v="1035"/>
          <ac:spMkLst>
            <pc:docMk/>
            <pc:sldMk cId="1491866732" sldId="327"/>
            <ac:spMk id="2" creationId="{11C5C3A7-526B-4152-8A7F-BC9636A70131}"/>
          </ac:spMkLst>
        </pc:spChg>
        <pc:spChg chg="mod">
          <ac:chgData name="Alfred Asterjadhi" userId="39de57b9-85c0-4fd1-aaac-8ca2b6560ad0" providerId="ADAL" clId="{F0A96221-7881-488D-B053-55CA90BA522C}" dt="2020-12-28T17:52:19.017" v="921"/>
          <ac:spMkLst>
            <pc:docMk/>
            <pc:sldMk cId="1491866732" sldId="327"/>
            <ac:spMk id="3" creationId="{49A6CCA4-296A-475E-8868-A1006DFAF806}"/>
          </ac:spMkLst>
        </pc:spChg>
      </pc:sldChg>
      <pc:sldChg chg="addSp delSp modSp add">
        <pc:chgData name="Alfred Asterjadhi" userId="39de57b9-85c0-4fd1-aaac-8ca2b6560ad0" providerId="ADAL" clId="{F0A96221-7881-488D-B053-55CA90BA522C}" dt="2020-12-28T17:50:53.153" v="881" actId="14100"/>
        <pc:sldMkLst>
          <pc:docMk/>
          <pc:sldMk cId="1908471061" sldId="328"/>
        </pc:sldMkLst>
        <pc:spChg chg="mod">
          <ac:chgData name="Alfred Asterjadhi" userId="39de57b9-85c0-4fd1-aaac-8ca2b6560ad0" providerId="ADAL" clId="{F0A96221-7881-488D-B053-55CA90BA522C}" dt="2020-12-28T17:50:13.116" v="870" actId="20577"/>
          <ac:spMkLst>
            <pc:docMk/>
            <pc:sldMk cId="1908471061" sldId="328"/>
            <ac:spMk id="2" creationId="{B657C291-90A3-4D15-9C06-A46352662972}"/>
          </ac:spMkLst>
        </pc:spChg>
        <pc:spChg chg="mod">
          <ac:chgData name="Alfred Asterjadhi" userId="39de57b9-85c0-4fd1-aaac-8ca2b6560ad0" providerId="ADAL" clId="{F0A96221-7881-488D-B053-55CA90BA522C}" dt="2020-12-28T17:50:53.153" v="881" actId="14100"/>
          <ac:spMkLst>
            <pc:docMk/>
            <pc:sldMk cId="1908471061" sldId="328"/>
            <ac:spMk id="3" creationId="{3EF9BE80-D462-4B64-8448-3B553445EDCF}"/>
          </ac:spMkLst>
        </pc:spChg>
        <pc:spChg chg="add del mod">
          <ac:chgData name="Alfred Asterjadhi" userId="39de57b9-85c0-4fd1-aaac-8ca2b6560ad0" providerId="ADAL" clId="{F0A96221-7881-488D-B053-55CA90BA522C}" dt="2020-12-28T17:50:29.643" v="872"/>
          <ac:spMkLst>
            <pc:docMk/>
            <pc:sldMk cId="1908471061" sldId="328"/>
            <ac:spMk id="7" creationId="{6DB0CC5E-B41F-4426-939D-D3AF6C5EE5DE}"/>
          </ac:spMkLst>
        </pc:spChg>
        <pc:spChg chg="add del mod">
          <ac:chgData name="Alfred Asterjadhi" userId="39de57b9-85c0-4fd1-aaac-8ca2b6560ad0" providerId="ADAL" clId="{F0A96221-7881-488D-B053-55CA90BA522C}" dt="2020-12-28T17:50:29.643" v="872"/>
          <ac:spMkLst>
            <pc:docMk/>
            <pc:sldMk cId="1908471061" sldId="328"/>
            <ac:spMk id="8" creationId="{76398762-A7B4-465D-8E68-AD526FBEFA4C}"/>
          </ac:spMkLst>
        </pc:spChg>
        <pc:spChg chg="add del mod">
          <ac:chgData name="Alfred Asterjadhi" userId="39de57b9-85c0-4fd1-aaac-8ca2b6560ad0" providerId="ADAL" clId="{F0A96221-7881-488D-B053-55CA90BA522C}" dt="2020-12-28T17:50:29.643" v="872"/>
          <ac:spMkLst>
            <pc:docMk/>
            <pc:sldMk cId="1908471061" sldId="328"/>
            <ac:spMk id="9" creationId="{4E7EDFAF-9085-4231-B136-DB913049BBDC}"/>
          </ac:spMkLst>
        </pc:spChg>
        <pc:spChg chg="add del mod">
          <ac:chgData name="Alfred Asterjadhi" userId="39de57b9-85c0-4fd1-aaac-8ca2b6560ad0" providerId="ADAL" clId="{F0A96221-7881-488D-B053-55CA90BA522C}" dt="2020-12-28T17:50:29.643" v="872"/>
          <ac:spMkLst>
            <pc:docMk/>
            <pc:sldMk cId="1908471061" sldId="328"/>
            <ac:spMk id="10" creationId="{65B3661C-2C00-4248-9F75-1D6C3FB7C8FA}"/>
          </ac:spMkLst>
        </pc:spChg>
        <pc:spChg chg="add del mod">
          <ac:chgData name="Alfred Asterjadhi" userId="39de57b9-85c0-4fd1-aaac-8ca2b6560ad0" providerId="ADAL" clId="{F0A96221-7881-488D-B053-55CA90BA522C}" dt="2020-12-28T17:50:29.643" v="872"/>
          <ac:spMkLst>
            <pc:docMk/>
            <pc:sldMk cId="1908471061" sldId="328"/>
            <ac:spMk id="11" creationId="{FD6C9BD5-07CF-40B3-8647-DDB1A92633D1}"/>
          </ac:spMkLst>
        </pc:spChg>
      </pc:sldChg>
      <pc:sldChg chg="modSp add">
        <pc:chgData name="Alfred Asterjadhi" userId="39de57b9-85c0-4fd1-aaac-8ca2b6560ad0" providerId="ADAL" clId="{F0A96221-7881-488D-B053-55CA90BA522C}" dt="2020-12-28T21:06:47.300" v="1053" actId="20577"/>
        <pc:sldMkLst>
          <pc:docMk/>
          <pc:sldMk cId="2064304001" sldId="329"/>
        </pc:sldMkLst>
        <pc:spChg chg="mod">
          <ac:chgData name="Alfred Asterjadhi" userId="39de57b9-85c0-4fd1-aaac-8ca2b6560ad0" providerId="ADAL" clId="{F0A96221-7881-488D-B053-55CA90BA522C}" dt="2020-12-28T17:54:52.353" v="1034" actId="20577"/>
          <ac:spMkLst>
            <pc:docMk/>
            <pc:sldMk cId="2064304001" sldId="329"/>
            <ac:spMk id="2" creationId="{11C5C3A7-526B-4152-8A7F-BC9636A70131}"/>
          </ac:spMkLst>
        </pc:spChg>
        <pc:spChg chg="mod">
          <ac:chgData name="Alfred Asterjadhi" userId="39de57b9-85c0-4fd1-aaac-8ca2b6560ad0" providerId="ADAL" clId="{F0A96221-7881-488D-B053-55CA90BA522C}" dt="2020-12-28T21:06:47.300" v="1053" actId="20577"/>
          <ac:spMkLst>
            <pc:docMk/>
            <pc:sldMk cId="2064304001" sldId="329"/>
            <ac:spMk id="3" creationId="{49A6CCA4-296A-475E-8868-A1006DFAF806}"/>
          </ac:spMkLst>
        </pc:spChg>
      </pc:sldChg>
      <pc:sldChg chg="del">
        <pc:chgData name="Alfred Asterjadhi" userId="39de57b9-85c0-4fd1-aaac-8ca2b6560ad0" providerId="ADAL" clId="{F0A96221-7881-488D-B053-55CA90BA522C}" dt="2020-12-28T17:41:46.368" v="726" actId="2696"/>
        <pc:sldMkLst>
          <pc:docMk/>
          <pc:sldMk cId="2664910995" sldId="330"/>
        </pc:sldMkLst>
      </pc:sldChg>
      <pc:sldChg chg="del">
        <pc:chgData name="Alfred Asterjadhi" userId="39de57b9-85c0-4fd1-aaac-8ca2b6560ad0" providerId="ADAL" clId="{F0A96221-7881-488D-B053-55CA90BA522C}" dt="2020-12-23T05:01:46.936" v="7" actId="2696"/>
        <pc:sldMkLst>
          <pc:docMk/>
          <pc:sldMk cId="4012074164" sldId="343"/>
        </pc:sldMkLst>
      </pc:sldChg>
      <pc:sldChg chg="del">
        <pc:chgData name="Alfred Asterjadhi" userId="39de57b9-85c0-4fd1-aaac-8ca2b6560ad0" providerId="ADAL" clId="{F0A96221-7881-488D-B053-55CA90BA522C}" dt="2020-12-23T05:01:42.793" v="4" actId="2696"/>
        <pc:sldMkLst>
          <pc:docMk/>
          <pc:sldMk cId="2090181183" sldId="356"/>
        </pc:sldMkLst>
      </pc:sldChg>
      <pc:sldChg chg="del">
        <pc:chgData name="Alfred Asterjadhi" userId="39de57b9-85c0-4fd1-aaac-8ca2b6560ad0" providerId="ADAL" clId="{F0A96221-7881-488D-B053-55CA90BA522C}" dt="2020-12-23T05:01:39.149" v="1" actId="2696"/>
        <pc:sldMkLst>
          <pc:docMk/>
          <pc:sldMk cId="2304446118" sldId="357"/>
        </pc:sldMkLst>
      </pc:sldChg>
      <pc:sldChg chg="del">
        <pc:chgData name="Alfred Asterjadhi" userId="39de57b9-85c0-4fd1-aaac-8ca2b6560ad0" providerId="ADAL" clId="{F0A96221-7881-488D-B053-55CA90BA522C}" dt="2020-12-23T05:01:55.090" v="13" actId="2696"/>
        <pc:sldMkLst>
          <pc:docMk/>
          <pc:sldMk cId="196256553" sldId="358"/>
        </pc:sldMkLst>
      </pc:sldChg>
      <pc:sldChg chg="del">
        <pc:chgData name="Alfred Asterjadhi" userId="39de57b9-85c0-4fd1-aaac-8ca2b6560ad0" providerId="ADAL" clId="{F0A96221-7881-488D-B053-55CA90BA522C}" dt="2020-12-23T05:02:03.002" v="15" actId="2696"/>
        <pc:sldMkLst>
          <pc:docMk/>
          <pc:sldMk cId="2034105741" sldId="364"/>
        </pc:sldMkLst>
      </pc:sldChg>
      <pc:sldChg chg="del">
        <pc:chgData name="Alfred Asterjadhi" userId="39de57b9-85c0-4fd1-aaac-8ca2b6560ad0" providerId="ADAL" clId="{F0A96221-7881-488D-B053-55CA90BA522C}" dt="2020-12-23T05:02:11.382" v="17" actId="2696"/>
        <pc:sldMkLst>
          <pc:docMk/>
          <pc:sldMk cId="3523270210" sldId="365"/>
        </pc:sldMkLst>
      </pc:sldChg>
      <pc:sldChg chg="del">
        <pc:chgData name="Alfred Asterjadhi" userId="39de57b9-85c0-4fd1-aaac-8ca2b6560ad0" providerId="ADAL" clId="{F0A96221-7881-488D-B053-55CA90BA522C}" dt="2020-12-23T05:03:05.754" v="35" actId="2696"/>
        <pc:sldMkLst>
          <pc:docMk/>
          <pc:sldMk cId="3180790638" sldId="369"/>
        </pc:sldMkLst>
      </pc:sldChg>
      <pc:sldChg chg="del">
        <pc:chgData name="Alfred Asterjadhi" userId="39de57b9-85c0-4fd1-aaac-8ca2b6560ad0" providerId="ADAL" clId="{F0A96221-7881-488D-B053-55CA90BA522C}" dt="2020-12-23T05:04:48.620" v="104" actId="2696"/>
        <pc:sldMkLst>
          <pc:docMk/>
          <pc:sldMk cId="994165189" sldId="370"/>
        </pc:sldMkLst>
      </pc:sldChg>
      <pc:sldChg chg="del">
        <pc:chgData name="Alfred Asterjadhi" userId="39de57b9-85c0-4fd1-aaac-8ca2b6560ad0" providerId="ADAL" clId="{F0A96221-7881-488D-B053-55CA90BA522C}" dt="2020-12-28T17:41:57.809" v="736" actId="2696"/>
        <pc:sldMkLst>
          <pc:docMk/>
          <pc:sldMk cId="2236786778" sldId="374"/>
        </pc:sldMkLst>
      </pc:sldChg>
      <pc:sldChg chg="del">
        <pc:chgData name="Alfred Asterjadhi" userId="39de57b9-85c0-4fd1-aaac-8ca2b6560ad0" providerId="ADAL" clId="{F0A96221-7881-488D-B053-55CA90BA522C}" dt="2020-12-23T05:02:35.109" v="18" actId="2696"/>
        <pc:sldMkLst>
          <pc:docMk/>
          <pc:sldMk cId="260372023" sldId="375"/>
        </pc:sldMkLst>
      </pc:sldChg>
      <pc:sldChg chg="del">
        <pc:chgData name="Alfred Asterjadhi" userId="39de57b9-85c0-4fd1-aaac-8ca2b6560ad0" providerId="ADAL" clId="{F0A96221-7881-488D-B053-55CA90BA522C}" dt="2020-12-23T05:02:35.956" v="19" actId="2696"/>
        <pc:sldMkLst>
          <pc:docMk/>
          <pc:sldMk cId="3599809708" sldId="376"/>
        </pc:sldMkLst>
      </pc:sldChg>
      <pc:sldChg chg="del">
        <pc:chgData name="Alfred Asterjadhi" userId="39de57b9-85c0-4fd1-aaac-8ca2b6560ad0" providerId="ADAL" clId="{F0A96221-7881-488D-B053-55CA90BA522C}" dt="2020-12-28T17:41:54.027" v="733" actId="2696"/>
        <pc:sldMkLst>
          <pc:docMk/>
          <pc:sldMk cId="1032495733" sldId="377"/>
        </pc:sldMkLst>
      </pc:sldChg>
      <pc:sldChg chg="del">
        <pc:chgData name="Alfred Asterjadhi" userId="39de57b9-85c0-4fd1-aaac-8ca2b6560ad0" providerId="ADAL" clId="{F0A96221-7881-488D-B053-55CA90BA522C}" dt="2020-12-23T05:02:47.047" v="22" actId="2696"/>
        <pc:sldMkLst>
          <pc:docMk/>
          <pc:sldMk cId="2835338694" sldId="378"/>
        </pc:sldMkLst>
      </pc:sldChg>
      <pc:sldChg chg="del">
        <pc:chgData name="Alfred Asterjadhi" userId="39de57b9-85c0-4fd1-aaac-8ca2b6560ad0" providerId="ADAL" clId="{F0A96221-7881-488D-B053-55CA90BA522C}" dt="2020-12-23T05:02:48.284" v="23" actId="2696"/>
        <pc:sldMkLst>
          <pc:docMk/>
          <pc:sldMk cId="1765247309" sldId="379"/>
        </pc:sldMkLst>
      </pc:sldChg>
      <pc:sldChg chg="del">
        <pc:chgData name="Alfred Asterjadhi" userId="39de57b9-85c0-4fd1-aaac-8ca2b6560ad0" providerId="ADAL" clId="{F0A96221-7881-488D-B053-55CA90BA522C}" dt="2020-12-28T17:41:53.075" v="732" actId="2696"/>
        <pc:sldMkLst>
          <pc:docMk/>
          <pc:sldMk cId="3624576305" sldId="380"/>
        </pc:sldMkLst>
      </pc:sldChg>
      <pc:sldChg chg="del">
        <pc:chgData name="Alfred Asterjadhi" userId="39de57b9-85c0-4fd1-aaac-8ca2b6560ad0" providerId="ADAL" clId="{F0A96221-7881-488D-B053-55CA90BA522C}" dt="2020-12-23T05:02:50.359" v="24" actId="2696"/>
        <pc:sldMkLst>
          <pc:docMk/>
          <pc:sldMk cId="3387707734" sldId="381"/>
        </pc:sldMkLst>
      </pc:sldChg>
      <pc:sldChg chg="del">
        <pc:chgData name="Alfred Asterjadhi" userId="39de57b9-85c0-4fd1-aaac-8ca2b6560ad0" providerId="ADAL" clId="{F0A96221-7881-488D-B053-55CA90BA522C}" dt="2020-12-23T05:02:51.840" v="25" actId="2696"/>
        <pc:sldMkLst>
          <pc:docMk/>
          <pc:sldMk cId="2596491405" sldId="382"/>
        </pc:sldMkLst>
      </pc:sldChg>
      <pc:sldChg chg="del">
        <pc:chgData name="Alfred Asterjadhi" userId="39de57b9-85c0-4fd1-aaac-8ca2b6560ad0" providerId="ADAL" clId="{F0A96221-7881-488D-B053-55CA90BA522C}" dt="2020-12-28T17:41:51.226" v="731" actId="2696"/>
        <pc:sldMkLst>
          <pc:docMk/>
          <pc:sldMk cId="471761505" sldId="383"/>
        </pc:sldMkLst>
      </pc:sldChg>
      <pc:sldChg chg="del">
        <pc:chgData name="Alfred Asterjadhi" userId="39de57b9-85c0-4fd1-aaac-8ca2b6560ad0" providerId="ADAL" clId="{F0A96221-7881-488D-B053-55CA90BA522C}" dt="2020-12-23T05:02:53.604" v="26" actId="2696"/>
        <pc:sldMkLst>
          <pc:docMk/>
          <pc:sldMk cId="3324196167" sldId="384"/>
        </pc:sldMkLst>
      </pc:sldChg>
      <pc:sldChg chg="del">
        <pc:chgData name="Alfred Asterjadhi" userId="39de57b9-85c0-4fd1-aaac-8ca2b6560ad0" providerId="ADAL" clId="{F0A96221-7881-488D-B053-55CA90BA522C}" dt="2020-12-23T05:02:54.343" v="27" actId="2696"/>
        <pc:sldMkLst>
          <pc:docMk/>
          <pc:sldMk cId="435812449" sldId="385"/>
        </pc:sldMkLst>
      </pc:sldChg>
      <pc:sldChg chg="del">
        <pc:chgData name="Alfred Asterjadhi" userId="39de57b9-85c0-4fd1-aaac-8ca2b6560ad0" providerId="ADAL" clId="{F0A96221-7881-488D-B053-55CA90BA522C}" dt="2020-12-28T17:41:49.286" v="729" actId="2696"/>
        <pc:sldMkLst>
          <pc:docMk/>
          <pc:sldMk cId="583181060" sldId="386"/>
        </pc:sldMkLst>
      </pc:sldChg>
      <pc:sldChg chg="del">
        <pc:chgData name="Alfred Asterjadhi" userId="39de57b9-85c0-4fd1-aaac-8ca2b6560ad0" providerId="ADAL" clId="{F0A96221-7881-488D-B053-55CA90BA522C}" dt="2020-12-23T05:02:57.901" v="29" actId="2696"/>
        <pc:sldMkLst>
          <pc:docMk/>
          <pc:sldMk cId="1950504488" sldId="387"/>
        </pc:sldMkLst>
      </pc:sldChg>
      <pc:sldChg chg="del">
        <pc:chgData name="Alfred Asterjadhi" userId="39de57b9-85c0-4fd1-aaac-8ca2b6560ad0" providerId="ADAL" clId="{F0A96221-7881-488D-B053-55CA90BA522C}" dt="2020-12-23T05:02:58.529" v="30" actId="2696"/>
        <pc:sldMkLst>
          <pc:docMk/>
          <pc:sldMk cId="4104515767" sldId="388"/>
        </pc:sldMkLst>
      </pc:sldChg>
      <pc:sldChg chg="del">
        <pc:chgData name="Alfred Asterjadhi" userId="39de57b9-85c0-4fd1-aaac-8ca2b6560ad0" providerId="ADAL" clId="{F0A96221-7881-488D-B053-55CA90BA522C}" dt="2020-12-28T17:41:48.314" v="728" actId="2696"/>
        <pc:sldMkLst>
          <pc:docMk/>
          <pc:sldMk cId="329778494" sldId="389"/>
        </pc:sldMkLst>
      </pc:sldChg>
      <pc:sldChg chg="del">
        <pc:chgData name="Alfred Asterjadhi" userId="39de57b9-85c0-4fd1-aaac-8ca2b6560ad0" providerId="ADAL" clId="{F0A96221-7881-488D-B053-55CA90BA522C}" dt="2020-12-23T05:03:00.194" v="31" actId="2696"/>
        <pc:sldMkLst>
          <pc:docMk/>
          <pc:sldMk cId="4291757325" sldId="390"/>
        </pc:sldMkLst>
      </pc:sldChg>
      <pc:sldChg chg="del">
        <pc:chgData name="Alfred Asterjadhi" userId="39de57b9-85c0-4fd1-aaac-8ca2b6560ad0" providerId="ADAL" clId="{F0A96221-7881-488D-B053-55CA90BA522C}" dt="2020-12-23T05:03:01.394" v="32" actId="2696"/>
        <pc:sldMkLst>
          <pc:docMk/>
          <pc:sldMk cId="3873152281" sldId="391"/>
        </pc:sldMkLst>
      </pc:sldChg>
      <pc:sldChg chg="del">
        <pc:chgData name="Alfred Asterjadhi" userId="39de57b9-85c0-4fd1-aaac-8ca2b6560ad0" providerId="ADAL" clId="{F0A96221-7881-488D-B053-55CA90BA522C}" dt="2020-12-23T05:04:49.983" v="105" actId="2696"/>
        <pc:sldMkLst>
          <pc:docMk/>
          <pc:sldMk cId="217313492" sldId="393"/>
        </pc:sldMkLst>
      </pc:sldChg>
      <pc:sldChg chg="del">
        <pc:chgData name="Alfred Asterjadhi" userId="39de57b9-85c0-4fd1-aaac-8ca2b6560ad0" providerId="ADAL" clId="{F0A96221-7881-488D-B053-55CA90BA522C}" dt="2020-12-23T05:01:45.344" v="5" actId="2696"/>
        <pc:sldMkLst>
          <pc:docMk/>
          <pc:sldMk cId="3947339360" sldId="394"/>
        </pc:sldMkLst>
      </pc:sldChg>
      <pc:sldChg chg="del">
        <pc:chgData name="Alfred Asterjadhi" userId="39de57b9-85c0-4fd1-aaac-8ca2b6560ad0" providerId="ADAL" clId="{F0A96221-7881-488D-B053-55CA90BA522C}" dt="2020-12-23T05:01:46.070" v="6" actId="2696"/>
        <pc:sldMkLst>
          <pc:docMk/>
          <pc:sldMk cId="1277193041" sldId="395"/>
        </pc:sldMkLst>
      </pc:sldChg>
      <pc:sldChg chg="del">
        <pc:chgData name="Alfred Asterjadhi" userId="39de57b9-85c0-4fd1-aaac-8ca2b6560ad0" providerId="ADAL" clId="{F0A96221-7881-488D-B053-55CA90BA522C}" dt="2020-12-23T05:01:40.597" v="2" actId="2696"/>
        <pc:sldMkLst>
          <pc:docMk/>
          <pc:sldMk cId="861208131" sldId="396"/>
        </pc:sldMkLst>
      </pc:sldChg>
      <pc:sldChg chg="del">
        <pc:chgData name="Alfred Asterjadhi" userId="39de57b9-85c0-4fd1-aaac-8ca2b6560ad0" providerId="ADAL" clId="{F0A96221-7881-488D-B053-55CA90BA522C}" dt="2020-12-23T05:00:59.345" v="0" actId="2696"/>
        <pc:sldMkLst>
          <pc:docMk/>
          <pc:sldMk cId="3596618118" sldId="397"/>
        </pc:sldMkLst>
      </pc:sldChg>
      <pc:sldChg chg="del">
        <pc:chgData name="Alfred Asterjadhi" userId="39de57b9-85c0-4fd1-aaac-8ca2b6560ad0" providerId="ADAL" clId="{F0A96221-7881-488D-B053-55CA90BA522C}" dt="2020-12-28T17:41:56.119" v="735" actId="2696"/>
        <pc:sldMkLst>
          <pc:docMk/>
          <pc:sldMk cId="3137302080" sldId="398"/>
        </pc:sldMkLst>
      </pc:sldChg>
      <pc:sldChg chg="del">
        <pc:chgData name="Alfred Asterjadhi" userId="39de57b9-85c0-4fd1-aaac-8ca2b6560ad0" providerId="ADAL" clId="{F0A96221-7881-488D-B053-55CA90BA522C}" dt="2020-12-23T05:02:38.791" v="20" actId="2696"/>
        <pc:sldMkLst>
          <pc:docMk/>
          <pc:sldMk cId="3523524851" sldId="399"/>
        </pc:sldMkLst>
      </pc:sldChg>
      <pc:sldChg chg="del">
        <pc:chgData name="Alfred Asterjadhi" userId="39de57b9-85c0-4fd1-aaac-8ca2b6560ad0" providerId="ADAL" clId="{F0A96221-7881-488D-B053-55CA90BA522C}" dt="2020-12-28T17:41:55.077" v="734" actId="2696"/>
        <pc:sldMkLst>
          <pc:docMk/>
          <pc:sldMk cId="3792746090" sldId="400"/>
        </pc:sldMkLst>
      </pc:sldChg>
      <pc:sldChg chg="del">
        <pc:chgData name="Alfred Asterjadhi" userId="39de57b9-85c0-4fd1-aaac-8ca2b6560ad0" providerId="ADAL" clId="{F0A96221-7881-488D-B053-55CA90BA522C}" dt="2020-12-23T05:02:41.337" v="21" actId="2696"/>
        <pc:sldMkLst>
          <pc:docMk/>
          <pc:sldMk cId="496491643" sldId="401"/>
        </pc:sldMkLst>
      </pc:sldChg>
      <pc:sldChg chg="del">
        <pc:chgData name="Alfred Asterjadhi" userId="39de57b9-85c0-4fd1-aaac-8ca2b6560ad0" providerId="ADAL" clId="{F0A96221-7881-488D-B053-55CA90BA522C}" dt="2020-12-23T05:01:47.784" v="8" actId="2696"/>
        <pc:sldMkLst>
          <pc:docMk/>
          <pc:sldMk cId="2862338633" sldId="402"/>
        </pc:sldMkLst>
      </pc:sldChg>
      <pc:sldChg chg="del">
        <pc:chgData name="Alfred Asterjadhi" userId="39de57b9-85c0-4fd1-aaac-8ca2b6560ad0" providerId="ADAL" clId="{F0A96221-7881-488D-B053-55CA90BA522C}" dt="2020-12-23T05:01:48.724" v="9" actId="2696"/>
        <pc:sldMkLst>
          <pc:docMk/>
          <pc:sldMk cId="71395740" sldId="403"/>
        </pc:sldMkLst>
      </pc:sldChg>
      <pc:sldChg chg="del">
        <pc:chgData name="Alfred Asterjadhi" userId="39de57b9-85c0-4fd1-aaac-8ca2b6560ad0" providerId="ADAL" clId="{F0A96221-7881-488D-B053-55CA90BA522C}" dt="2020-12-23T05:01:50.134" v="10" actId="2696"/>
        <pc:sldMkLst>
          <pc:docMk/>
          <pc:sldMk cId="2134147008" sldId="404"/>
        </pc:sldMkLst>
      </pc:sldChg>
      <pc:sldChg chg="del">
        <pc:chgData name="Alfred Asterjadhi" userId="39de57b9-85c0-4fd1-aaac-8ca2b6560ad0" providerId="ADAL" clId="{F0A96221-7881-488D-B053-55CA90BA522C}" dt="2020-12-23T05:01:50.991" v="11" actId="2696"/>
        <pc:sldMkLst>
          <pc:docMk/>
          <pc:sldMk cId="3267710160" sldId="405"/>
        </pc:sldMkLst>
      </pc:sldChg>
      <pc:sldChg chg="del">
        <pc:chgData name="Alfred Asterjadhi" userId="39de57b9-85c0-4fd1-aaac-8ca2b6560ad0" providerId="ADAL" clId="{F0A96221-7881-488D-B053-55CA90BA522C}" dt="2020-12-23T05:01:51.850" v="12" actId="2696"/>
        <pc:sldMkLst>
          <pc:docMk/>
          <pc:sldMk cId="2079882875" sldId="406"/>
        </pc:sldMkLst>
      </pc:sldChg>
      <pc:sldChg chg="del">
        <pc:chgData name="Alfred Asterjadhi" userId="39de57b9-85c0-4fd1-aaac-8ca2b6560ad0" providerId="ADAL" clId="{F0A96221-7881-488D-B053-55CA90BA522C}" dt="2020-12-23T05:01:42.039" v="3" actId="2696"/>
        <pc:sldMkLst>
          <pc:docMk/>
          <pc:sldMk cId="1258852936" sldId="407"/>
        </pc:sldMkLst>
      </pc:sldChg>
      <pc:sldChg chg="del">
        <pc:chgData name="Alfred Asterjadhi" userId="39de57b9-85c0-4fd1-aaac-8ca2b6560ad0" providerId="ADAL" clId="{F0A96221-7881-488D-B053-55CA90BA522C}" dt="2020-12-28T17:41:50.099" v="730" actId="2696"/>
        <pc:sldMkLst>
          <pc:docMk/>
          <pc:sldMk cId="1742250434" sldId="410"/>
        </pc:sldMkLst>
      </pc:sldChg>
      <pc:sldChg chg="del">
        <pc:chgData name="Alfred Asterjadhi" userId="39de57b9-85c0-4fd1-aaac-8ca2b6560ad0" providerId="ADAL" clId="{F0A96221-7881-488D-B053-55CA90BA522C}" dt="2020-12-23T05:02:56.155" v="28" actId="2696"/>
        <pc:sldMkLst>
          <pc:docMk/>
          <pc:sldMk cId="2945936177" sldId="411"/>
        </pc:sldMkLst>
      </pc:sldChg>
      <pc:sldChg chg="del">
        <pc:chgData name="Alfred Asterjadhi" userId="39de57b9-85c0-4fd1-aaac-8ca2b6560ad0" providerId="ADAL" clId="{F0A96221-7881-488D-B053-55CA90BA522C}" dt="2020-12-28T17:41:47.245" v="727" actId="2696"/>
        <pc:sldMkLst>
          <pc:docMk/>
          <pc:sldMk cId="2018377594" sldId="412"/>
        </pc:sldMkLst>
      </pc:sldChg>
      <pc:sldChg chg="del">
        <pc:chgData name="Alfred Asterjadhi" userId="39de57b9-85c0-4fd1-aaac-8ca2b6560ad0" providerId="ADAL" clId="{F0A96221-7881-488D-B053-55CA90BA522C}" dt="2020-12-23T05:03:03.091" v="33" actId="2696"/>
        <pc:sldMkLst>
          <pc:docMk/>
          <pc:sldMk cId="2656700324" sldId="413"/>
        </pc:sldMkLst>
      </pc:sldChg>
      <pc:sldChg chg="del">
        <pc:chgData name="Alfred Asterjadhi" userId="39de57b9-85c0-4fd1-aaac-8ca2b6560ad0" providerId="ADAL" clId="{F0A96221-7881-488D-B053-55CA90BA522C}" dt="2020-12-23T05:03:03.643" v="34" actId="2696"/>
        <pc:sldMkLst>
          <pc:docMk/>
          <pc:sldMk cId="2869053354" sldId="414"/>
        </pc:sldMkLst>
      </pc:sldChg>
      <pc:sldChg chg="del">
        <pc:chgData name="Alfred Asterjadhi" userId="39de57b9-85c0-4fd1-aaac-8ca2b6560ad0" providerId="ADAL" clId="{F0A96221-7881-488D-B053-55CA90BA522C}" dt="2020-12-23T05:03:27.053" v="36" actId="2696"/>
        <pc:sldMkLst>
          <pc:docMk/>
          <pc:sldMk cId="4265566709" sldId="415"/>
        </pc:sldMkLst>
      </pc:sldChg>
      <pc:sldChg chg="del">
        <pc:chgData name="Alfred Asterjadhi" userId="39de57b9-85c0-4fd1-aaac-8ca2b6560ad0" providerId="ADAL" clId="{F0A96221-7881-488D-B053-55CA90BA522C}" dt="2020-12-23T05:03:28.635" v="37" actId="2696"/>
        <pc:sldMkLst>
          <pc:docMk/>
          <pc:sldMk cId="2482254719" sldId="416"/>
        </pc:sldMkLst>
      </pc:sldChg>
      <pc:sldChg chg="del">
        <pc:chgData name="Alfred Asterjadhi" userId="39de57b9-85c0-4fd1-aaac-8ca2b6560ad0" providerId="ADAL" clId="{F0A96221-7881-488D-B053-55CA90BA522C}" dt="2020-12-23T05:03:29.520" v="38" actId="2696"/>
        <pc:sldMkLst>
          <pc:docMk/>
          <pc:sldMk cId="1419760248" sldId="417"/>
        </pc:sldMkLst>
      </pc:sldChg>
      <pc:sldChg chg="del">
        <pc:chgData name="Alfred Asterjadhi" userId="39de57b9-85c0-4fd1-aaac-8ca2b6560ad0" providerId="ADAL" clId="{F0A96221-7881-488D-B053-55CA90BA522C}" dt="2020-12-23T05:03:30.295" v="39" actId="2696"/>
        <pc:sldMkLst>
          <pc:docMk/>
          <pc:sldMk cId="2098266773" sldId="418"/>
        </pc:sldMkLst>
      </pc:sldChg>
      <pc:sldChg chg="del">
        <pc:chgData name="Alfred Asterjadhi" userId="39de57b9-85c0-4fd1-aaac-8ca2b6560ad0" providerId="ADAL" clId="{F0A96221-7881-488D-B053-55CA90BA522C}" dt="2020-12-23T05:03:31.087" v="40" actId="2696"/>
        <pc:sldMkLst>
          <pc:docMk/>
          <pc:sldMk cId="2813928727" sldId="419"/>
        </pc:sldMkLst>
      </pc:sldChg>
      <pc:sldChg chg="del">
        <pc:chgData name="Alfred Asterjadhi" userId="39de57b9-85c0-4fd1-aaac-8ca2b6560ad0" providerId="ADAL" clId="{F0A96221-7881-488D-B053-55CA90BA522C}" dt="2020-12-23T05:03:31.948" v="41" actId="2696"/>
        <pc:sldMkLst>
          <pc:docMk/>
          <pc:sldMk cId="351915804" sldId="420"/>
        </pc:sldMkLst>
      </pc:sldChg>
      <pc:sldChg chg="del">
        <pc:chgData name="Alfred Asterjadhi" userId="39de57b9-85c0-4fd1-aaac-8ca2b6560ad0" providerId="ADAL" clId="{F0A96221-7881-488D-B053-55CA90BA522C}" dt="2020-12-23T05:03:33.304" v="43" actId="2696"/>
        <pc:sldMkLst>
          <pc:docMk/>
          <pc:sldMk cId="1662867203" sldId="421"/>
        </pc:sldMkLst>
      </pc:sldChg>
      <pc:sldChg chg="del">
        <pc:chgData name="Alfred Asterjadhi" userId="39de57b9-85c0-4fd1-aaac-8ca2b6560ad0" providerId="ADAL" clId="{F0A96221-7881-488D-B053-55CA90BA522C}" dt="2020-12-23T05:03:33.852" v="44" actId="2696"/>
        <pc:sldMkLst>
          <pc:docMk/>
          <pc:sldMk cId="2250189989" sldId="422"/>
        </pc:sldMkLst>
      </pc:sldChg>
      <pc:sldChg chg="del">
        <pc:chgData name="Alfred Asterjadhi" userId="39de57b9-85c0-4fd1-aaac-8ca2b6560ad0" providerId="ADAL" clId="{F0A96221-7881-488D-B053-55CA90BA522C}" dt="2020-12-23T05:03:34.284" v="45" actId="2696"/>
        <pc:sldMkLst>
          <pc:docMk/>
          <pc:sldMk cId="734854055" sldId="423"/>
        </pc:sldMkLst>
      </pc:sldChg>
      <pc:sldChg chg="del">
        <pc:chgData name="Alfred Asterjadhi" userId="39de57b9-85c0-4fd1-aaac-8ca2b6560ad0" providerId="ADAL" clId="{F0A96221-7881-488D-B053-55CA90BA522C}" dt="2020-12-23T05:03:34.638" v="46" actId="2696"/>
        <pc:sldMkLst>
          <pc:docMk/>
          <pc:sldMk cId="2001666691" sldId="424"/>
        </pc:sldMkLst>
      </pc:sldChg>
      <pc:sldChg chg="del">
        <pc:chgData name="Alfred Asterjadhi" userId="39de57b9-85c0-4fd1-aaac-8ca2b6560ad0" providerId="ADAL" clId="{F0A96221-7881-488D-B053-55CA90BA522C}" dt="2020-12-23T05:03:34.971" v="47" actId="2696"/>
        <pc:sldMkLst>
          <pc:docMk/>
          <pc:sldMk cId="3108757676" sldId="425"/>
        </pc:sldMkLst>
      </pc:sldChg>
      <pc:sldChg chg="del">
        <pc:chgData name="Alfred Asterjadhi" userId="39de57b9-85c0-4fd1-aaac-8ca2b6560ad0" providerId="ADAL" clId="{F0A96221-7881-488D-B053-55CA90BA522C}" dt="2020-12-23T05:03:36.006" v="50" actId="2696"/>
        <pc:sldMkLst>
          <pc:docMk/>
          <pc:sldMk cId="626227987" sldId="426"/>
        </pc:sldMkLst>
      </pc:sldChg>
      <pc:sldChg chg="del">
        <pc:chgData name="Alfred Asterjadhi" userId="39de57b9-85c0-4fd1-aaac-8ca2b6560ad0" providerId="ADAL" clId="{F0A96221-7881-488D-B053-55CA90BA522C}" dt="2020-12-23T05:03:36.358" v="51" actId="2696"/>
        <pc:sldMkLst>
          <pc:docMk/>
          <pc:sldMk cId="1939790792" sldId="427"/>
        </pc:sldMkLst>
      </pc:sldChg>
      <pc:sldChg chg="del">
        <pc:chgData name="Alfred Asterjadhi" userId="39de57b9-85c0-4fd1-aaac-8ca2b6560ad0" providerId="ADAL" clId="{F0A96221-7881-488D-B053-55CA90BA522C}" dt="2020-12-23T05:03:36.732" v="52" actId="2696"/>
        <pc:sldMkLst>
          <pc:docMk/>
          <pc:sldMk cId="2346644382" sldId="428"/>
        </pc:sldMkLst>
      </pc:sldChg>
      <pc:sldChg chg="del">
        <pc:chgData name="Alfred Asterjadhi" userId="39de57b9-85c0-4fd1-aaac-8ca2b6560ad0" providerId="ADAL" clId="{F0A96221-7881-488D-B053-55CA90BA522C}" dt="2020-12-23T05:03:37.623" v="54" actId="2696"/>
        <pc:sldMkLst>
          <pc:docMk/>
          <pc:sldMk cId="3790011241" sldId="429"/>
        </pc:sldMkLst>
      </pc:sldChg>
      <pc:sldChg chg="del">
        <pc:chgData name="Alfred Asterjadhi" userId="39de57b9-85c0-4fd1-aaac-8ca2b6560ad0" providerId="ADAL" clId="{F0A96221-7881-488D-B053-55CA90BA522C}" dt="2020-12-23T05:03:43.391" v="67" actId="2696"/>
        <pc:sldMkLst>
          <pc:docMk/>
          <pc:sldMk cId="1108741270" sldId="430"/>
        </pc:sldMkLst>
      </pc:sldChg>
      <pc:sldChg chg="del">
        <pc:chgData name="Alfred Asterjadhi" userId="39de57b9-85c0-4fd1-aaac-8ca2b6560ad0" providerId="ADAL" clId="{F0A96221-7881-488D-B053-55CA90BA522C}" dt="2020-12-23T05:03:45.488" v="72" actId="2696"/>
        <pc:sldMkLst>
          <pc:docMk/>
          <pc:sldMk cId="2051760860" sldId="431"/>
        </pc:sldMkLst>
      </pc:sldChg>
      <pc:sldChg chg="del">
        <pc:chgData name="Alfred Asterjadhi" userId="39de57b9-85c0-4fd1-aaac-8ca2b6560ad0" providerId="ADAL" clId="{F0A96221-7881-488D-B053-55CA90BA522C}" dt="2020-12-23T05:03:48.415" v="78" actId="2696"/>
        <pc:sldMkLst>
          <pc:docMk/>
          <pc:sldMk cId="2860158476" sldId="432"/>
        </pc:sldMkLst>
      </pc:sldChg>
      <pc:sldChg chg="del">
        <pc:chgData name="Alfred Asterjadhi" userId="39de57b9-85c0-4fd1-aaac-8ca2b6560ad0" providerId="ADAL" clId="{F0A96221-7881-488D-B053-55CA90BA522C}" dt="2020-12-23T05:03:48.997" v="79" actId="2696"/>
        <pc:sldMkLst>
          <pc:docMk/>
          <pc:sldMk cId="3359669206" sldId="433"/>
        </pc:sldMkLst>
      </pc:sldChg>
      <pc:sldChg chg="del">
        <pc:chgData name="Alfred Asterjadhi" userId="39de57b9-85c0-4fd1-aaac-8ca2b6560ad0" providerId="ADAL" clId="{F0A96221-7881-488D-B053-55CA90BA522C}" dt="2020-12-23T05:03:49.499" v="80" actId="2696"/>
        <pc:sldMkLst>
          <pc:docMk/>
          <pc:sldMk cId="3527449240" sldId="434"/>
        </pc:sldMkLst>
      </pc:sldChg>
      <pc:sldChg chg="del">
        <pc:chgData name="Alfred Asterjadhi" userId="39de57b9-85c0-4fd1-aaac-8ca2b6560ad0" providerId="ADAL" clId="{F0A96221-7881-488D-B053-55CA90BA522C}" dt="2020-12-23T05:03:52.787" v="86" actId="2696"/>
        <pc:sldMkLst>
          <pc:docMk/>
          <pc:sldMk cId="2611547467" sldId="435"/>
        </pc:sldMkLst>
      </pc:sldChg>
      <pc:sldChg chg="del">
        <pc:chgData name="Alfred Asterjadhi" userId="39de57b9-85c0-4fd1-aaac-8ca2b6560ad0" providerId="ADAL" clId="{F0A96221-7881-488D-B053-55CA90BA522C}" dt="2020-12-23T05:04:02.446" v="97" actId="2696"/>
        <pc:sldMkLst>
          <pc:docMk/>
          <pc:sldMk cId="3371530251" sldId="436"/>
        </pc:sldMkLst>
      </pc:sldChg>
      <pc:sldChg chg="del">
        <pc:chgData name="Alfred Asterjadhi" userId="39de57b9-85c0-4fd1-aaac-8ca2b6560ad0" providerId="ADAL" clId="{F0A96221-7881-488D-B053-55CA90BA522C}" dt="2020-12-23T05:05:01.244" v="106" actId="2696"/>
        <pc:sldMkLst>
          <pc:docMk/>
          <pc:sldMk cId="3920476231" sldId="437"/>
        </pc:sldMkLst>
      </pc:sldChg>
      <pc:sldChg chg="del">
        <pc:chgData name="Alfred Asterjadhi" userId="39de57b9-85c0-4fd1-aaac-8ca2b6560ad0" providerId="ADAL" clId="{F0A96221-7881-488D-B053-55CA90BA522C}" dt="2020-12-23T05:03:54.855" v="90" actId="2696"/>
        <pc:sldMkLst>
          <pc:docMk/>
          <pc:sldMk cId="4149852467" sldId="438"/>
        </pc:sldMkLst>
      </pc:sldChg>
      <pc:sldChg chg="del">
        <pc:chgData name="Alfred Asterjadhi" userId="39de57b9-85c0-4fd1-aaac-8ca2b6560ad0" providerId="ADAL" clId="{F0A96221-7881-488D-B053-55CA90BA522C}" dt="2020-12-23T05:03:55.846" v="91" actId="2696"/>
        <pc:sldMkLst>
          <pc:docMk/>
          <pc:sldMk cId="2064511684" sldId="439"/>
        </pc:sldMkLst>
      </pc:sldChg>
      <pc:sldChg chg="del">
        <pc:chgData name="Alfred Asterjadhi" userId="39de57b9-85c0-4fd1-aaac-8ca2b6560ad0" providerId="ADAL" clId="{F0A96221-7881-488D-B053-55CA90BA522C}" dt="2020-12-23T05:03:56.431" v="92" actId="2696"/>
        <pc:sldMkLst>
          <pc:docMk/>
          <pc:sldMk cId="144590311" sldId="440"/>
        </pc:sldMkLst>
      </pc:sldChg>
      <pc:sldChg chg="del">
        <pc:chgData name="Alfred Asterjadhi" userId="39de57b9-85c0-4fd1-aaac-8ca2b6560ad0" providerId="ADAL" clId="{F0A96221-7881-488D-B053-55CA90BA522C}" dt="2020-12-23T05:03:57.038" v="93" actId="2696"/>
        <pc:sldMkLst>
          <pc:docMk/>
          <pc:sldMk cId="3521642149" sldId="441"/>
        </pc:sldMkLst>
      </pc:sldChg>
      <pc:sldChg chg="del">
        <pc:chgData name="Alfred Asterjadhi" userId="39de57b9-85c0-4fd1-aaac-8ca2b6560ad0" providerId="ADAL" clId="{F0A96221-7881-488D-B053-55CA90BA522C}" dt="2020-12-23T05:03:57.632" v="94" actId="2696"/>
        <pc:sldMkLst>
          <pc:docMk/>
          <pc:sldMk cId="1378770195" sldId="442"/>
        </pc:sldMkLst>
      </pc:sldChg>
      <pc:sldChg chg="del">
        <pc:chgData name="Alfred Asterjadhi" userId="39de57b9-85c0-4fd1-aaac-8ca2b6560ad0" providerId="ADAL" clId="{F0A96221-7881-488D-B053-55CA90BA522C}" dt="2020-12-23T05:03:58.747" v="95" actId="2696"/>
        <pc:sldMkLst>
          <pc:docMk/>
          <pc:sldMk cId="1681732451" sldId="443"/>
        </pc:sldMkLst>
      </pc:sldChg>
      <pc:sldChg chg="del">
        <pc:chgData name="Alfred Asterjadhi" userId="39de57b9-85c0-4fd1-aaac-8ca2b6560ad0" providerId="ADAL" clId="{F0A96221-7881-488D-B053-55CA90BA522C}" dt="2020-12-23T05:03:41.405" v="63" actId="2696"/>
        <pc:sldMkLst>
          <pc:docMk/>
          <pc:sldMk cId="3187215790" sldId="444"/>
        </pc:sldMkLst>
      </pc:sldChg>
      <pc:sldChg chg="del">
        <pc:chgData name="Alfred Asterjadhi" userId="39de57b9-85c0-4fd1-aaac-8ca2b6560ad0" providerId="ADAL" clId="{F0A96221-7881-488D-B053-55CA90BA522C}" dt="2020-12-23T05:04:00.635" v="96" actId="2696"/>
        <pc:sldMkLst>
          <pc:docMk/>
          <pc:sldMk cId="124339599" sldId="445"/>
        </pc:sldMkLst>
      </pc:sldChg>
      <pc:sldChg chg="del">
        <pc:chgData name="Alfred Asterjadhi" userId="39de57b9-85c0-4fd1-aaac-8ca2b6560ad0" providerId="ADAL" clId="{F0A96221-7881-488D-B053-55CA90BA522C}" dt="2020-12-23T05:04:33.933" v="99" actId="2696"/>
        <pc:sldMkLst>
          <pc:docMk/>
          <pc:sldMk cId="855446805" sldId="446"/>
        </pc:sldMkLst>
      </pc:sldChg>
      <pc:sldChg chg="del">
        <pc:chgData name="Alfred Asterjadhi" userId="39de57b9-85c0-4fd1-aaac-8ca2b6560ad0" providerId="ADAL" clId="{F0A96221-7881-488D-B053-55CA90BA522C}" dt="2020-12-23T05:04:35.514" v="100" actId="2696"/>
        <pc:sldMkLst>
          <pc:docMk/>
          <pc:sldMk cId="3133358174" sldId="447"/>
        </pc:sldMkLst>
      </pc:sldChg>
      <pc:sldMasterChg chg="modSp modSldLayout">
        <pc:chgData name="Alfred Asterjadhi" userId="39de57b9-85c0-4fd1-aaac-8ca2b6560ad0" providerId="ADAL" clId="{F0A96221-7881-488D-B053-55CA90BA522C}" dt="2020-12-28T17:22:54.874" v="136" actId="20577"/>
        <pc:sldMasterMkLst>
          <pc:docMk/>
          <pc:sldMasterMk cId="0" sldId="2147483648"/>
        </pc:sldMasterMkLst>
        <pc:spChg chg="mod">
          <ac:chgData name="Alfred Asterjadhi" userId="39de57b9-85c0-4fd1-aaac-8ca2b6560ad0" providerId="ADAL" clId="{F0A96221-7881-488D-B053-55CA90BA522C}" dt="2020-12-28T17:22:54.874" v="136" actId="20577"/>
          <ac:spMkLst>
            <pc:docMk/>
            <pc:sldMasterMk cId="0" sldId="2147483648"/>
            <ac:spMk id="10" creationId="{00000000-0000-0000-0000-000000000000}"/>
          </ac:spMkLst>
        </pc:spChg>
        <pc:spChg chg="mod">
          <ac:chgData name="Alfred Asterjadhi" userId="39de57b9-85c0-4fd1-aaac-8ca2b6560ad0" providerId="ADAL" clId="{F0A96221-7881-488D-B053-55CA90BA522C}" dt="2020-12-28T17:21:50.367" v="120" actId="20577"/>
          <ac:spMkLst>
            <pc:docMk/>
            <pc:sldMasterMk cId="0" sldId="2147483648"/>
            <ac:spMk id="1027" creationId="{00000000-0000-0000-0000-000000000000}"/>
          </ac:spMkLst>
        </pc:spChg>
        <pc:sldLayoutChg chg="modSp">
          <pc:chgData name="Alfred Asterjadhi" userId="39de57b9-85c0-4fd1-aaac-8ca2b6560ad0" providerId="ADAL" clId="{F0A96221-7881-488D-B053-55CA90BA522C}" dt="2020-12-28T17:21:57.455" v="121"/>
          <pc:sldLayoutMkLst>
            <pc:docMk/>
            <pc:sldMasterMk cId="0" sldId="2147483648"/>
            <pc:sldLayoutMk cId="0" sldId="2147483649"/>
          </pc:sldLayoutMkLst>
          <pc:spChg chg="mod">
            <ac:chgData name="Alfred Asterjadhi" userId="39de57b9-85c0-4fd1-aaac-8ca2b6560ad0" providerId="ADAL" clId="{F0A96221-7881-488D-B053-55CA90BA522C}" dt="2020-12-28T17:21:57.455" v="121"/>
            <ac:spMkLst>
              <pc:docMk/>
              <pc:sldMasterMk cId="0" sldId="2147483648"/>
              <pc:sldLayoutMk cId="0" sldId="2147483649"/>
              <ac:spMk id="4" creationId="{00000000-0000-0000-0000-000000000000}"/>
            </ac:spMkLst>
          </pc:spChg>
        </pc:sldLayoutChg>
        <pc:sldLayoutChg chg="modSp">
          <pc:chgData name="Alfred Asterjadhi" userId="39de57b9-85c0-4fd1-aaac-8ca2b6560ad0" providerId="ADAL" clId="{F0A96221-7881-488D-B053-55CA90BA522C}" dt="2020-12-28T17:21:59.843" v="122"/>
          <pc:sldLayoutMkLst>
            <pc:docMk/>
            <pc:sldMasterMk cId="0" sldId="2147483648"/>
            <pc:sldLayoutMk cId="0" sldId="2147483650"/>
          </pc:sldLayoutMkLst>
          <pc:spChg chg="mod">
            <ac:chgData name="Alfred Asterjadhi" userId="39de57b9-85c0-4fd1-aaac-8ca2b6560ad0" providerId="ADAL" clId="{F0A96221-7881-488D-B053-55CA90BA522C}" dt="2020-12-28T17:21:59.843" v="122"/>
            <ac:spMkLst>
              <pc:docMk/>
              <pc:sldMasterMk cId="0" sldId="2147483648"/>
              <pc:sldLayoutMk cId="0" sldId="2147483650"/>
              <ac:spMk id="12" creationId="{00000000-0000-0000-0000-000000000000}"/>
            </ac:spMkLst>
          </pc:spChg>
        </pc:sldLayoutChg>
        <pc:sldLayoutChg chg="modSp">
          <pc:chgData name="Alfred Asterjadhi" userId="39de57b9-85c0-4fd1-aaac-8ca2b6560ad0" providerId="ADAL" clId="{F0A96221-7881-488D-B053-55CA90BA522C}" dt="2020-12-28T17:22:03.160" v="123"/>
          <pc:sldLayoutMkLst>
            <pc:docMk/>
            <pc:sldMasterMk cId="0" sldId="2147483648"/>
            <pc:sldLayoutMk cId="0" sldId="2147483651"/>
          </pc:sldLayoutMkLst>
          <pc:spChg chg="mod">
            <ac:chgData name="Alfred Asterjadhi" userId="39de57b9-85c0-4fd1-aaac-8ca2b6560ad0" providerId="ADAL" clId="{F0A96221-7881-488D-B053-55CA90BA522C}" dt="2020-12-28T17:22:03.160" v="123"/>
            <ac:spMkLst>
              <pc:docMk/>
              <pc:sldMasterMk cId="0" sldId="2147483648"/>
              <pc:sldLayoutMk cId="0" sldId="2147483651"/>
              <ac:spMk id="4" creationId="{00000000-0000-0000-0000-000000000000}"/>
            </ac:spMkLst>
          </pc:spChg>
        </pc:sldLayoutChg>
        <pc:sldLayoutChg chg="modSp">
          <pc:chgData name="Alfred Asterjadhi" userId="39de57b9-85c0-4fd1-aaac-8ca2b6560ad0" providerId="ADAL" clId="{F0A96221-7881-488D-B053-55CA90BA522C}" dt="2020-12-28T17:22:07.411" v="124"/>
          <pc:sldLayoutMkLst>
            <pc:docMk/>
            <pc:sldMasterMk cId="0" sldId="2147483648"/>
            <pc:sldLayoutMk cId="0" sldId="2147483652"/>
          </pc:sldLayoutMkLst>
          <pc:spChg chg="mod">
            <ac:chgData name="Alfred Asterjadhi" userId="39de57b9-85c0-4fd1-aaac-8ca2b6560ad0" providerId="ADAL" clId="{F0A96221-7881-488D-B053-55CA90BA522C}" dt="2020-12-28T17:22:07.411" v="124"/>
            <ac:spMkLst>
              <pc:docMk/>
              <pc:sldMasterMk cId="0" sldId="2147483648"/>
              <pc:sldLayoutMk cId="0" sldId="2147483652"/>
              <ac:spMk id="5" creationId="{00000000-0000-0000-0000-000000000000}"/>
            </ac:spMkLst>
          </pc:spChg>
        </pc:sldLayoutChg>
      </pc:sldMasterChg>
    </pc:docChg>
  </pc:docChgLst>
  <pc:docChgLst>
    <pc:chgData name="Alfred Asterjadhi" userId="39de57b9-85c0-4fd1-aaac-8ca2b6560ad0" providerId="ADAL" clId="{1E18AAEB-E61A-4A1B-B178-35214D088A11}"/>
    <pc:docChg chg="modMainMaster">
      <pc:chgData name="Alfred Asterjadhi" userId="39de57b9-85c0-4fd1-aaac-8ca2b6560ad0" providerId="ADAL" clId="{1E18AAEB-E61A-4A1B-B178-35214D088A11}" dt="2021-01-15T16:22:52.817" v="1" actId="20577"/>
      <pc:docMkLst>
        <pc:docMk/>
      </pc:docMkLst>
      <pc:sldMasterChg chg="modSp">
        <pc:chgData name="Alfred Asterjadhi" userId="39de57b9-85c0-4fd1-aaac-8ca2b6560ad0" providerId="ADAL" clId="{1E18AAEB-E61A-4A1B-B178-35214D088A11}" dt="2021-01-15T16:22:52.817" v="1" actId="20577"/>
        <pc:sldMasterMkLst>
          <pc:docMk/>
          <pc:sldMasterMk cId="0" sldId="2147483648"/>
        </pc:sldMasterMkLst>
        <pc:spChg chg="mod">
          <ac:chgData name="Alfred Asterjadhi" userId="39de57b9-85c0-4fd1-aaac-8ca2b6560ad0" providerId="ADAL" clId="{1E18AAEB-E61A-4A1B-B178-35214D088A11}" dt="2021-01-15T16:22:52.817" v="1" actId="20577"/>
          <ac:spMkLst>
            <pc:docMk/>
            <pc:sldMasterMk cId="0" sldId="2147483648"/>
            <ac:spMk id="10" creationId="{00000000-0000-0000-0000-000000000000}"/>
          </ac:spMkLst>
        </pc:spChg>
      </pc:sldMasterChg>
    </pc:docChg>
  </pc:docChgLst>
  <pc:docChgLst>
    <pc:chgData name="Alfred Asterjadhi" userId="39de57b9-85c0-4fd1-aaac-8ca2b6560ad0" providerId="ADAL" clId="{E5A84010-E63B-432C-9BE1-C12FE21A1995}"/>
    <pc:docChg chg="undo redo custSel modSld modMainMaster">
      <pc:chgData name="Alfred Asterjadhi" userId="39de57b9-85c0-4fd1-aaac-8ca2b6560ad0" providerId="ADAL" clId="{E5A84010-E63B-432C-9BE1-C12FE21A1995}" dt="2021-11-09T22:20:27.415" v="843"/>
      <pc:docMkLst>
        <pc:docMk/>
      </pc:docMkLst>
      <pc:sldChg chg="modSp mod">
        <pc:chgData name="Alfred Asterjadhi" userId="39de57b9-85c0-4fd1-aaac-8ca2b6560ad0" providerId="ADAL" clId="{E5A84010-E63B-432C-9BE1-C12FE21A1995}" dt="2021-11-09T22:19:56.653" v="840" actId="6549"/>
        <pc:sldMkLst>
          <pc:docMk/>
          <pc:sldMk cId="0" sldId="256"/>
        </pc:sldMkLst>
        <pc:spChg chg="mod">
          <ac:chgData name="Alfred Asterjadhi" userId="39de57b9-85c0-4fd1-aaac-8ca2b6560ad0" providerId="ADAL" clId="{E5A84010-E63B-432C-9BE1-C12FE21A1995}" dt="2021-11-09T22:19:56.653" v="840" actId="6549"/>
          <ac:spMkLst>
            <pc:docMk/>
            <pc:sldMk cId="0" sldId="256"/>
            <ac:spMk id="3074" creationId="{00000000-0000-0000-0000-000000000000}"/>
          </ac:spMkLst>
        </pc:spChg>
      </pc:sldChg>
      <pc:sldChg chg="modSp mod">
        <pc:chgData name="Alfred Asterjadhi" userId="39de57b9-85c0-4fd1-aaac-8ca2b6560ad0" providerId="ADAL" clId="{E5A84010-E63B-432C-9BE1-C12FE21A1995}" dt="2021-10-08T15:58:15.892" v="9" actId="20577"/>
        <pc:sldMkLst>
          <pc:docMk/>
          <pc:sldMk cId="0" sldId="257"/>
        </pc:sldMkLst>
        <pc:spChg chg="mod">
          <ac:chgData name="Alfred Asterjadhi" userId="39de57b9-85c0-4fd1-aaac-8ca2b6560ad0" providerId="ADAL" clId="{E5A84010-E63B-432C-9BE1-C12FE21A1995}" dt="2021-10-08T15:58:15.892" v="9" actId="20577"/>
          <ac:spMkLst>
            <pc:docMk/>
            <pc:sldMk cId="0" sldId="257"/>
            <ac:spMk id="4098" creationId="{00000000-0000-0000-0000-000000000000}"/>
          </ac:spMkLst>
        </pc:spChg>
      </pc:sldChg>
      <pc:sldChg chg="modSp mod">
        <pc:chgData name="Alfred Asterjadhi" userId="39de57b9-85c0-4fd1-aaac-8ca2b6560ad0" providerId="ADAL" clId="{E5A84010-E63B-432C-9BE1-C12FE21A1995}" dt="2021-10-08T15:57:46.432" v="6" actId="20577"/>
        <pc:sldMkLst>
          <pc:docMk/>
          <pc:sldMk cId="2243228416" sldId="299"/>
        </pc:sldMkLst>
        <pc:spChg chg="mod">
          <ac:chgData name="Alfred Asterjadhi" userId="39de57b9-85c0-4fd1-aaac-8ca2b6560ad0" providerId="ADAL" clId="{E5A84010-E63B-432C-9BE1-C12FE21A1995}" dt="2021-10-08T15:57:35.436" v="2" actId="20577"/>
          <ac:spMkLst>
            <pc:docMk/>
            <pc:sldMk cId="2243228416" sldId="299"/>
            <ac:spMk id="3" creationId="{3857177C-4F12-41D1-AB93-6925069E5DB9}"/>
          </ac:spMkLst>
        </pc:spChg>
        <pc:spChg chg="mod">
          <ac:chgData name="Alfred Asterjadhi" userId="39de57b9-85c0-4fd1-aaac-8ca2b6560ad0" providerId="ADAL" clId="{E5A84010-E63B-432C-9BE1-C12FE21A1995}" dt="2021-10-08T15:57:46.432" v="6" actId="20577"/>
          <ac:spMkLst>
            <pc:docMk/>
            <pc:sldMk cId="2243228416" sldId="299"/>
            <ac:spMk id="17" creationId="{442A1050-6527-4B2E-A943-E125D6B48B52}"/>
          </ac:spMkLst>
        </pc:spChg>
      </pc:sldChg>
      <pc:sldChg chg="modSp mod">
        <pc:chgData name="Alfred Asterjadhi" userId="39de57b9-85c0-4fd1-aaac-8ca2b6560ad0" providerId="ADAL" clId="{E5A84010-E63B-432C-9BE1-C12FE21A1995}" dt="2021-11-09T22:20:27.415" v="843"/>
        <pc:sldMkLst>
          <pc:docMk/>
          <pc:sldMk cId="1706072776" sldId="334"/>
        </pc:sldMkLst>
        <pc:spChg chg="mod">
          <ac:chgData name="Alfred Asterjadhi" userId="39de57b9-85c0-4fd1-aaac-8ca2b6560ad0" providerId="ADAL" clId="{E5A84010-E63B-432C-9BE1-C12FE21A1995}" dt="2021-11-09T22:16:30.378" v="833" actId="13926"/>
          <ac:spMkLst>
            <pc:docMk/>
            <pc:sldMk cId="1706072776" sldId="334"/>
            <ac:spMk id="2" creationId="{B6840888-B1D3-4EE4-984D-AE2D4FD8C6BF}"/>
          </ac:spMkLst>
        </pc:spChg>
        <pc:spChg chg="mod">
          <ac:chgData name="Alfred Asterjadhi" userId="39de57b9-85c0-4fd1-aaac-8ca2b6560ad0" providerId="ADAL" clId="{E5A84010-E63B-432C-9BE1-C12FE21A1995}" dt="2021-11-09T22:20:27.415" v="843"/>
          <ac:spMkLst>
            <pc:docMk/>
            <pc:sldMk cId="1706072776" sldId="334"/>
            <ac:spMk id="3" creationId="{977FA593-1C2D-4B4C-B4B8-9841BC70A2D7}"/>
          </ac:spMkLst>
        </pc:spChg>
      </pc:sldChg>
      <pc:sldChg chg="addSp delSp modSp mod">
        <pc:chgData name="Alfred Asterjadhi" userId="39de57b9-85c0-4fd1-aaac-8ca2b6560ad0" providerId="ADAL" clId="{E5A84010-E63B-432C-9BE1-C12FE21A1995}" dt="2021-11-09T19:10:40.862" v="628" actId="207"/>
        <pc:sldMkLst>
          <pc:docMk/>
          <pc:sldMk cId="2327388640" sldId="335"/>
        </pc:sldMkLst>
        <pc:spChg chg="mod">
          <ac:chgData name="Alfred Asterjadhi" userId="39de57b9-85c0-4fd1-aaac-8ca2b6560ad0" providerId="ADAL" clId="{E5A84010-E63B-432C-9BE1-C12FE21A1995}" dt="2021-11-09T18:05:38.437" v="605" actId="13926"/>
          <ac:spMkLst>
            <pc:docMk/>
            <pc:sldMk cId="2327388640" sldId="335"/>
            <ac:spMk id="2" creationId="{4B5F0D0E-8BB7-48AB-9160-728B8B3399A2}"/>
          </ac:spMkLst>
        </pc:spChg>
        <pc:spChg chg="mod">
          <ac:chgData name="Alfred Asterjadhi" userId="39de57b9-85c0-4fd1-aaac-8ca2b6560ad0" providerId="ADAL" clId="{E5A84010-E63B-432C-9BE1-C12FE21A1995}" dt="2021-11-09T19:10:40.862" v="628" actId="207"/>
          <ac:spMkLst>
            <pc:docMk/>
            <pc:sldMk cId="2327388640" sldId="335"/>
            <ac:spMk id="3" creationId="{DFB0BA47-D7B6-4F95-932E-A7AA615BC440}"/>
          </ac:spMkLst>
        </pc:spChg>
        <pc:graphicFrameChg chg="add del mod">
          <ac:chgData name="Alfred Asterjadhi" userId="39de57b9-85c0-4fd1-aaac-8ca2b6560ad0" providerId="ADAL" clId="{E5A84010-E63B-432C-9BE1-C12FE21A1995}" dt="2021-11-04T23:04:35.058" v="23"/>
          <ac:graphicFrameMkLst>
            <pc:docMk/>
            <pc:sldMk cId="2327388640" sldId="335"/>
            <ac:graphicFrameMk id="7" creationId="{001FC9B3-E89B-4B97-9E5F-CDD22A11B35D}"/>
          </ac:graphicFrameMkLst>
        </pc:graphicFrameChg>
        <pc:graphicFrameChg chg="add del mod">
          <ac:chgData name="Alfred Asterjadhi" userId="39de57b9-85c0-4fd1-aaac-8ca2b6560ad0" providerId="ADAL" clId="{E5A84010-E63B-432C-9BE1-C12FE21A1995}" dt="2021-11-05T16:06:21.594" v="290"/>
          <ac:graphicFrameMkLst>
            <pc:docMk/>
            <pc:sldMk cId="2327388640" sldId="335"/>
            <ac:graphicFrameMk id="7" creationId="{425611A2-2854-4248-B02C-597E2D344F63}"/>
          </ac:graphicFrameMkLst>
        </pc:graphicFrameChg>
        <pc:graphicFrameChg chg="add del mod">
          <ac:chgData name="Alfred Asterjadhi" userId="39de57b9-85c0-4fd1-aaac-8ca2b6560ad0" providerId="ADAL" clId="{E5A84010-E63B-432C-9BE1-C12FE21A1995}" dt="2021-11-05T16:11:52.623" v="309"/>
          <ac:graphicFrameMkLst>
            <pc:docMk/>
            <pc:sldMk cId="2327388640" sldId="335"/>
            <ac:graphicFrameMk id="8" creationId="{8301895A-70BA-4787-A89D-FDF231E25E67}"/>
          </ac:graphicFrameMkLst>
        </pc:graphicFrameChg>
        <pc:graphicFrameChg chg="add del mod">
          <ac:chgData name="Alfred Asterjadhi" userId="39de57b9-85c0-4fd1-aaac-8ca2b6560ad0" providerId="ADAL" clId="{E5A84010-E63B-432C-9BE1-C12FE21A1995}" dt="2021-11-04T23:04:38.548" v="25"/>
          <ac:graphicFrameMkLst>
            <pc:docMk/>
            <pc:sldMk cId="2327388640" sldId="335"/>
            <ac:graphicFrameMk id="8" creationId="{CF06FD43-4636-4F57-9731-1BAEC80064B2}"/>
          </ac:graphicFrameMkLst>
        </pc:graphicFrameChg>
        <pc:graphicFrameChg chg="add del mod">
          <ac:chgData name="Alfred Asterjadhi" userId="39de57b9-85c0-4fd1-aaac-8ca2b6560ad0" providerId="ADAL" clId="{E5A84010-E63B-432C-9BE1-C12FE21A1995}" dt="2021-11-04T23:06:12.936" v="34"/>
          <ac:graphicFrameMkLst>
            <pc:docMk/>
            <pc:sldMk cId="2327388640" sldId="335"/>
            <ac:graphicFrameMk id="9" creationId="{ECD983FA-04A1-4E4C-9494-A609BBDF4D80}"/>
          </ac:graphicFrameMkLst>
        </pc:graphicFrameChg>
        <pc:graphicFrameChg chg="add del mod">
          <ac:chgData name="Alfred Asterjadhi" userId="39de57b9-85c0-4fd1-aaac-8ca2b6560ad0" providerId="ADAL" clId="{E5A84010-E63B-432C-9BE1-C12FE21A1995}" dt="2021-11-04T23:06:51.696" v="37"/>
          <ac:graphicFrameMkLst>
            <pc:docMk/>
            <pc:sldMk cId="2327388640" sldId="335"/>
            <ac:graphicFrameMk id="10" creationId="{A89B17D4-31C8-4601-A091-91AF9DDE8ABB}"/>
          </ac:graphicFrameMkLst>
        </pc:graphicFrameChg>
        <pc:graphicFrameChg chg="add del mod">
          <ac:chgData name="Alfred Asterjadhi" userId="39de57b9-85c0-4fd1-aaac-8ca2b6560ad0" providerId="ADAL" clId="{E5A84010-E63B-432C-9BE1-C12FE21A1995}" dt="2021-11-04T23:10:16.369" v="125"/>
          <ac:graphicFrameMkLst>
            <pc:docMk/>
            <pc:sldMk cId="2327388640" sldId="335"/>
            <ac:graphicFrameMk id="11" creationId="{1330744C-49D2-4B48-A7E9-00D50C062B3E}"/>
          </ac:graphicFrameMkLst>
        </pc:graphicFrameChg>
      </pc:sldChg>
      <pc:sldChg chg="addSp delSp modSp mod">
        <pc:chgData name="Alfred Asterjadhi" userId="39de57b9-85c0-4fd1-aaac-8ca2b6560ad0" providerId="ADAL" clId="{E5A84010-E63B-432C-9BE1-C12FE21A1995}" dt="2021-11-09T22:16:10.441" v="832" actId="6549"/>
        <pc:sldMkLst>
          <pc:docMk/>
          <pc:sldMk cId="3857707522" sldId="336"/>
        </pc:sldMkLst>
        <pc:spChg chg="mod">
          <ac:chgData name="Alfred Asterjadhi" userId="39de57b9-85c0-4fd1-aaac-8ca2b6560ad0" providerId="ADAL" clId="{E5A84010-E63B-432C-9BE1-C12FE21A1995}" dt="2021-11-04T23:16:10.451" v="213" actId="13926"/>
          <ac:spMkLst>
            <pc:docMk/>
            <pc:sldMk cId="3857707522" sldId="336"/>
            <ac:spMk id="2" creationId="{BB257C45-33B6-4575-BFD1-635C7A68B736}"/>
          </ac:spMkLst>
        </pc:spChg>
        <pc:spChg chg="mod">
          <ac:chgData name="Alfred Asterjadhi" userId="39de57b9-85c0-4fd1-aaac-8ca2b6560ad0" providerId="ADAL" clId="{E5A84010-E63B-432C-9BE1-C12FE21A1995}" dt="2021-11-09T22:16:10.441" v="832" actId="6549"/>
          <ac:spMkLst>
            <pc:docMk/>
            <pc:sldMk cId="3857707522" sldId="336"/>
            <ac:spMk id="3" creationId="{5F2B61AD-90EC-4D19-B28B-7FC2B47F9A7B}"/>
          </ac:spMkLst>
        </pc:spChg>
        <pc:graphicFrameChg chg="add del mod">
          <ac:chgData name="Alfred Asterjadhi" userId="39de57b9-85c0-4fd1-aaac-8ca2b6560ad0" providerId="ADAL" clId="{E5A84010-E63B-432C-9BE1-C12FE21A1995}" dt="2021-11-07T00:06:24.762" v="363"/>
          <ac:graphicFrameMkLst>
            <pc:docMk/>
            <pc:sldMk cId="3857707522" sldId="336"/>
            <ac:graphicFrameMk id="7" creationId="{0AA36BC3-B3DF-4445-815F-26918CD39361}"/>
          </ac:graphicFrameMkLst>
        </pc:graphicFrameChg>
        <pc:graphicFrameChg chg="add del mod">
          <ac:chgData name="Alfred Asterjadhi" userId="39de57b9-85c0-4fd1-aaac-8ca2b6560ad0" providerId="ADAL" clId="{E5A84010-E63B-432C-9BE1-C12FE21A1995}" dt="2021-11-08T21:06:22.294" v="465" actId="21"/>
          <ac:graphicFrameMkLst>
            <pc:docMk/>
            <pc:sldMk cId="3857707522" sldId="336"/>
            <ac:graphicFrameMk id="7" creationId="{7505A9B4-6EA0-4E99-8B7E-178F101E0309}"/>
          </ac:graphicFrameMkLst>
        </pc:graphicFrameChg>
      </pc:sldChg>
      <pc:sldChg chg="addSp delSp modSp mod">
        <pc:chgData name="Alfred Asterjadhi" userId="39de57b9-85c0-4fd1-aaac-8ca2b6560ad0" providerId="ADAL" clId="{E5A84010-E63B-432C-9BE1-C12FE21A1995}" dt="2021-11-09T22:16:36.699" v="834" actId="13926"/>
        <pc:sldMkLst>
          <pc:docMk/>
          <pc:sldMk cId="758807830" sldId="337"/>
        </pc:sldMkLst>
        <pc:spChg chg="mod">
          <ac:chgData name="Alfred Asterjadhi" userId="39de57b9-85c0-4fd1-aaac-8ca2b6560ad0" providerId="ADAL" clId="{E5A84010-E63B-432C-9BE1-C12FE21A1995}" dt="2021-11-09T22:16:36.699" v="834" actId="13926"/>
          <ac:spMkLst>
            <pc:docMk/>
            <pc:sldMk cId="758807830" sldId="337"/>
            <ac:spMk id="2" creationId="{9920397D-90A0-4AC1-A4EF-8F96C4D04887}"/>
          </ac:spMkLst>
        </pc:spChg>
        <pc:spChg chg="mod">
          <ac:chgData name="Alfred Asterjadhi" userId="39de57b9-85c0-4fd1-aaac-8ca2b6560ad0" providerId="ADAL" clId="{E5A84010-E63B-432C-9BE1-C12FE21A1995}" dt="2021-11-09T22:14:33.975" v="804" actId="403"/>
          <ac:spMkLst>
            <pc:docMk/>
            <pc:sldMk cId="758807830" sldId="337"/>
            <ac:spMk id="3" creationId="{3E688F76-5448-4A89-90E8-057B393044A9}"/>
          </ac:spMkLst>
        </pc:spChg>
        <pc:graphicFrameChg chg="add del mod">
          <ac:chgData name="Alfred Asterjadhi" userId="39de57b9-85c0-4fd1-aaac-8ca2b6560ad0" providerId="ADAL" clId="{E5A84010-E63B-432C-9BE1-C12FE21A1995}" dt="2021-11-09T22:12:47.026" v="783"/>
          <ac:graphicFrameMkLst>
            <pc:docMk/>
            <pc:sldMk cId="758807830" sldId="337"/>
            <ac:graphicFrameMk id="7" creationId="{562A5748-5E78-417E-BEFA-B08D28F84C3A}"/>
          </ac:graphicFrameMkLst>
        </pc:graphicFrameChg>
      </pc:sldChg>
      <pc:sldChg chg="addSp delSp modSp mod">
        <pc:chgData name="Alfred Asterjadhi" userId="39de57b9-85c0-4fd1-aaac-8ca2b6560ad0" providerId="ADAL" clId="{E5A84010-E63B-432C-9BE1-C12FE21A1995}" dt="2021-11-09T22:16:40.109" v="835" actId="13926"/>
        <pc:sldMkLst>
          <pc:docMk/>
          <pc:sldMk cId="1452931425" sldId="338"/>
        </pc:sldMkLst>
        <pc:spChg chg="mod">
          <ac:chgData name="Alfred Asterjadhi" userId="39de57b9-85c0-4fd1-aaac-8ca2b6560ad0" providerId="ADAL" clId="{E5A84010-E63B-432C-9BE1-C12FE21A1995}" dt="2021-11-09T22:16:40.109" v="835" actId="13926"/>
          <ac:spMkLst>
            <pc:docMk/>
            <pc:sldMk cId="1452931425" sldId="338"/>
            <ac:spMk id="2" creationId="{F98B6CBA-CA1B-43DA-854E-008ACE1890FB}"/>
          </ac:spMkLst>
        </pc:spChg>
        <pc:spChg chg="mod">
          <ac:chgData name="Alfred Asterjadhi" userId="39de57b9-85c0-4fd1-aaac-8ca2b6560ad0" providerId="ADAL" clId="{E5A84010-E63B-432C-9BE1-C12FE21A1995}" dt="2021-11-09T22:15:16.188" v="814" actId="20577"/>
          <ac:spMkLst>
            <pc:docMk/>
            <pc:sldMk cId="1452931425" sldId="338"/>
            <ac:spMk id="3" creationId="{7A07C496-B89B-4C4A-AB05-4B77C714DCC4}"/>
          </ac:spMkLst>
        </pc:spChg>
        <pc:graphicFrameChg chg="add del mod">
          <ac:chgData name="Alfred Asterjadhi" userId="39de57b9-85c0-4fd1-aaac-8ca2b6560ad0" providerId="ADAL" clId="{E5A84010-E63B-432C-9BE1-C12FE21A1995}" dt="2021-11-09T19:11:49.233" v="643"/>
          <ac:graphicFrameMkLst>
            <pc:docMk/>
            <pc:sldMk cId="1452931425" sldId="338"/>
            <ac:graphicFrameMk id="7" creationId="{0F127FCF-419E-44F3-AA1E-2EA229B330FB}"/>
          </ac:graphicFrameMkLst>
        </pc:graphicFrameChg>
      </pc:sldChg>
      <pc:sldMasterChg chg="modSp mod">
        <pc:chgData name="Alfred Asterjadhi" userId="39de57b9-85c0-4fd1-aaac-8ca2b6560ad0" providerId="ADAL" clId="{E5A84010-E63B-432C-9BE1-C12FE21A1995}" dt="2021-11-09T22:19:44.572" v="837" actId="6549"/>
        <pc:sldMasterMkLst>
          <pc:docMk/>
          <pc:sldMasterMk cId="0" sldId="2147483648"/>
        </pc:sldMasterMkLst>
        <pc:spChg chg="mod">
          <ac:chgData name="Alfred Asterjadhi" userId="39de57b9-85c0-4fd1-aaac-8ca2b6560ad0" providerId="ADAL" clId="{E5A84010-E63B-432C-9BE1-C12FE21A1995}" dt="2021-11-09T22:19:44.572" v="837" actId="6549"/>
          <ac:spMkLst>
            <pc:docMk/>
            <pc:sldMasterMk cId="0" sldId="2147483648"/>
            <ac:spMk id="10" creationId="{00000000-0000-0000-0000-000000000000}"/>
          </ac:spMkLst>
        </pc:spChg>
      </pc:sldMasterChg>
    </pc:docChg>
  </pc:docChgLst>
  <pc:docChgLst>
    <pc:chgData name="Alfred Asterjadhi" userId="39de57b9-85c0-4fd1-aaac-8ca2b6560ad0" providerId="ADAL" clId="{07698AF8-244F-4587-85F2-C330E4638813}"/>
    <pc:docChg chg="custSel modSld sldOrd modMainMaster">
      <pc:chgData name="Alfred Asterjadhi" userId="39de57b9-85c0-4fd1-aaac-8ca2b6560ad0" providerId="ADAL" clId="{07698AF8-244F-4587-85F2-C330E4638813}" dt="2021-09-20T13:40:59.345" v="325" actId="20577"/>
      <pc:docMkLst>
        <pc:docMk/>
      </pc:docMkLst>
      <pc:sldChg chg="ord">
        <pc:chgData name="Alfred Asterjadhi" userId="39de57b9-85c0-4fd1-aaac-8ca2b6560ad0" providerId="ADAL" clId="{07698AF8-244F-4587-85F2-C330E4638813}" dt="2021-09-20T13:06:25.641" v="81"/>
        <pc:sldMkLst>
          <pc:docMk/>
          <pc:sldMk cId="1677969607" sldId="323"/>
        </pc:sldMkLst>
      </pc:sldChg>
      <pc:sldChg chg="modSp mod">
        <pc:chgData name="Alfred Asterjadhi" userId="39de57b9-85c0-4fd1-aaac-8ca2b6560ad0" providerId="ADAL" clId="{07698AF8-244F-4587-85F2-C330E4638813}" dt="2021-09-16T16:37:29.527" v="40" actId="207"/>
        <pc:sldMkLst>
          <pc:docMk/>
          <pc:sldMk cId="3857707522" sldId="336"/>
        </pc:sldMkLst>
        <pc:spChg chg="mod">
          <ac:chgData name="Alfred Asterjadhi" userId="39de57b9-85c0-4fd1-aaac-8ca2b6560ad0" providerId="ADAL" clId="{07698AF8-244F-4587-85F2-C330E4638813}" dt="2021-09-16T16:37:29.527" v="40" actId="207"/>
          <ac:spMkLst>
            <pc:docMk/>
            <pc:sldMk cId="3857707522" sldId="336"/>
            <ac:spMk id="3" creationId="{5F2B61AD-90EC-4D19-B28B-7FC2B47F9A7B}"/>
          </ac:spMkLst>
        </pc:spChg>
      </pc:sldChg>
      <pc:sldChg chg="modSp mod">
        <pc:chgData name="Alfred Asterjadhi" userId="39de57b9-85c0-4fd1-aaac-8ca2b6560ad0" providerId="ADAL" clId="{07698AF8-244F-4587-85F2-C330E4638813}" dt="2021-09-16T16:37:45.394" v="44" actId="404"/>
        <pc:sldMkLst>
          <pc:docMk/>
          <pc:sldMk cId="758807830" sldId="337"/>
        </pc:sldMkLst>
        <pc:spChg chg="mod">
          <ac:chgData name="Alfred Asterjadhi" userId="39de57b9-85c0-4fd1-aaac-8ca2b6560ad0" providerId="ADAL" clId="{07698AF8-244F-4587-85F2-C330E4638813}" dt="2021-09-16T16:29:20.208" v="39" actId="13926"/>
          <ac:spMkLst>
            <pc:docMk/>
            <pc:sldMk cId="758807830" sldId="337"/>
            <ac:spMk id="2" creationId="{9920397D-90A0-4AC1-A4EF-8F96C4D04887}"/>
          </ac:spMkLst>
        </pc:spChg>
        <pc:spChg chg="mod">
          <ac:chgData name="Alfred Asterjadhi" userId="39de57b9-85c0-4fd1-aaac-8ca2b6560ad0" providerId="ADAL" clId="{07698AF8-244F-4587-85F2-C330E4638813}" dt="2021-09-16T16:37:45.394" v="44" actId="404"/>
          <ac:spMkLst>
            <pc:docMk/>
            <pc:sldMk cId="758807830" sldId="337"/>
            <ac:spMk id="3" creationId="{3E688F76-5448-4A89-90E8-057B393044A9}"/>
          </ac:spMkLst>
        </pc:spChg>
      </pc:sldChg>
      <pc:sldChg chg="modSp mod">
        <pc:chgData name="Alfred Asterjadhi" userId="39de57b9-85c0-4fd1-aaac-8ca2b6560ad0" providerId="ADAL" clId="{07698AF8-244F-4587-85F2-C330E4638813}" dt="2021-09-16T16:29:17.354" v="38" actId="13926"/>
        <pc:sldMkLst>
          <pc:docMk/>
          <pc:sldMk cId="1452931425" sldId="338"/>
        </pc:sldMkLst>
        <pc:spChg chg="mod">
          <ac:chgData name="Alfred Asterjadhi" userId="39de57b9-85c0-4fd1-aaac-8ca2b6560ad0" providerId="ADAL" clId="{07698AF8-244F-4587-85F2-C330E4638813}" dt="2021-09-16T16:29:17.354" v="38" actId="13926"/>
          <ac:spMkLst>
            <pc:docMk/>
            <pc:sldMk cId="1452931425" sldId="338"/>
            <ac:spMk id="2" creationId="{F98B6CBA-CA1B-43DA-854E-008ACE1890FB}"/>
          </ac:spMkLst>
        </pc:spChg>
        <pc:spChg chg="mod">
          <ac:chgData name="Alfred Asterjadhi" userId="39de57b9-85c0-4fd1-aaac-8ca2b6560ad0" providerId="ADAL" clId="{07698AF8-244F-4587-85F2-C330E4638813}" dt="2021-09-16T16:29:12.486" v="37" actId="207"/>
          <ac:spMkLst>
            <pc:docMk/>
            <pc:sldMk cId="1452931425" sldId="338"/>
            <ac:spMk id="3" creationId="{7A07C496-B89B-4C4A-AB05-4B77C714DCC4}"/>
          </ac:spMkLst>
        </pc:spChg>
      </pc:sldChg>
      <pc:sldChg chg="modSp mod">
        <pc:chgData name="Alfred Asterjadhi" userId="39de57b9-85c0-4fd1-aaac-8ca2b6560ad0" providerId="ADAL" clId="{07698AF8-244F-4587-85F2-C330E4638813}" dt="2021-09-20T13:40:27.396" v="323" actId="20577"/>
        <pc:sldMkLst>
          <pc:docMk/>
          <pc:sldMk cId="834949071" sldId="339"/>
        </pc:sldMkLst>
        <pc:spChg chg="mod">
          <ac:chgData name="Alfred Asterjadhi" userId="39de57b9-85c0-4fd1-aaac-8ca2b6560ad0" providerId="ADAL" clId="{07698AF8-244F-4587-85F2-C330E4638813}" dt="2021-09-20T13:39:12.157" v="191" actId="13926"/>
          <ac:spMkLst>
            <pc:docMk/>
            <pc:sldMk cId="834949071" sldId="339"/>
            <ac:spMk id="2" creationId="{322E3CF1-F468-43B7-8674-214F8AB8A73A}"/>
          </ac:spMkLst>
        </pc:spChg>
        <pc:spChg chg="mod">
          <ac:chgData name="Alfred Asterjadhi" userId="39de57b9-85c0-4fd1-aaac-8ca2b6560ad0" providerId="ADAL" clId="{07698AF8-244F-4587-85F2-C330E4638813}" dt="2021-09-20T13:40:27.396" v="323" actId="20577"/>
          <ac:spMkLst>
            <pc:docMk/>
            <pc:sldMk cId="834949071" sldId="339"/>
            <ac:spMk id="3" creationId="{29C5F753-2E2D-47AF-B06F-D5B90B98D693}"/>
          </ac:spMkLst>
        </pc:spChg>
      </pc:sldChg>
      <pc:sldMasterChg chg="modSp mod">
        <pc:chgData name="Alfred Asterjadhi" userId="39de57b9-85c0-4fd1-aaac-8ca2b6560ad0" providerId="ADAL" clId="{07698AF8-244F-4587-85F2-C330E4638813}" dt="2021-09-20T13:40:59.345" v="325" actId="20577"/>
        <pc:sldMasterMkLst>
          <pc:docMk/>
          <pc:sldMasterMk cId="0" sldId="2147483648"/>
        </pc:sldMasterMkLst>
        <pc:spChg chg="mod">
          <ac:chgData name="Alfred Asterjadhi" userId="39de57b9-85c0-4fd1-aaac-8ca2b6560ad0" providerId="ADAL" clId="{07698AF8-244F-4587-85F2-C330E4638813}" dt="2021-09-20T13:40:59.345" v="325" actId="20577"/>
          <ac:spMkLst>
            <pc:docMk/>
            <pc:sldMasterMk cId="0" sldId="2147483648"/>
            <ac:spMk id="10" creationId="{00000000-0000-0000-0000-000000000000}"/>
          </ac:spMkLst>
        </pc:spChg>
      </pc:sldMasterChg>
    </pc:docChg>
  </pc:docChgLst>
  <pc:docChgLst>
    <pc:chgData name="Alfred Asterjadhi" userId="39de57b9-85c0-4fd1-aaac-8ca2b6560ad0" providerId="ADAL" clId="{5995F158-5115-451C-800B-B16CD4CF2D0F}"/>
    <pc:docChg chg="undo redo custSel modSld modMainMaster">
      <pc:chgData name="Alfred Asterjadhi" userId="39de57b9-85c0-4fd1-aaac-8ca2b6560ad0" providerId="ADAL" clId="{5995F158-5115-451C-800B-B16CD4CF2D0F}" dt="2021-09-14T17:33:00.445" v="223" actId="6549"/>
      <pc:docMkLst>
        <pc:docMk/>
      </pc:docMkLst>
      <pc:sldChg chg="modSp mod">
        <pc:chgData name="Alfred Asterjadhi" userId="39de57b9-85c0-4fd1-aaac-8ca2b6560ad0" providerId="ADAL" clId="{5995F158-5115-451C-800B-B16CD4CF2D0F}" dt="2021-09-14T16:33:05.719" v="130" actId="20577"/>
        <pc:sldMkLst>
          <pc:docMk/>
          <pc:sldMk cId="2436815634" sldId="265"/>
        </pc:sldMkLst>
        <pc:spChg chg="mod">
          <ac:chgData name="Alfred Asterjadhi" userId="39de57b9-85c0-4fd1-aaac-8ca2b6560ad0" providerId="ADAL" clId="{5995F158-5115-451C-800B-B16CD4CF2D0F}" dt="2021-09-14T16:33:05.719" v="130" actId="20577"/>
          <ac:spMkLst>
            <pc:docMk/>
            <pc:sldMk cId="2436815634" sldId="265"/>
            <ac:spMk id="3" creationId="{00000000-0000-0000-0000-000000000000}"/>
          </ac:spMkLst>
        </pc:spChg>
      </pc:sldChg>
      <pc:sldChg chg="modSp mod">
        <pc:chgData name="Alfred Asterjadhi" userId="39de57b9-85c0-4fd1-aaac-8ca2b6560ad0" providerId="ADAL" clId="{5995F158-5115-451C-800B-B16CD4CF2D0F}" dt="2021-09-14T01:53:57.211" v="18" actId="207"/>
        <pc:sldMkLst>
          <pc:docMk/>
          <pc:sldMk cId="1706072776" sldId="334"/>
        </pc:sldMkLst>
        <pc:spChg chg="mod">
          <ac:chgData name="Alfred Asterjadhi" userId="39de57b9-85c0-4fd1-aaac-8ca2b6560ad0" providerId="ADAL" clId="{5995F158-5115-451C-800B-B16CD4CF2D0F}" dt="2021-09-14T01:52:08.950" v="10" actId="13926"/>
          <ac:spMkLst>
            <pc:docMk/>
            <pc:sldMk cId="1706072776" sldId="334"/>
            <ac:spMk id="2" creationId="{B6840888-B1D3-4EE4-984D-AE2D4FD8C6BF}"/>
          </ac:spMkLst>
        </pc:spChg>
        <pc:spChg chg="mod">
          <ac:chgData name="Alfred Asterjadhi" userId="39de57b9-85c0-4fd1-aaac-8ca2b6560ad0" providerId="ADAL" clId="{5995F158-5115-451C-800B-B16CD4CF2D0F}" dt="2021-09-14T01:53:57.211" v="18" actId="207"/>
          <ac:spMkLst>
            <pc:docMk/>
            <pc:sldMk cId="1706072776" sldId="334"/>
            <ac:spMk id="3" creationId="{977FA593-1C2D-4B4C-B4B8-9841BC70A2D7}"/>
          </ac:spMkLst>
        </pc:spChg>
      </pc:sldChg>
      <pc:sldChg chg="modSp mod">
        <pc:chgData name="Alfred Asterjadhi" userId="39de57b9-85c0-4fd1-aaac-8ca2b6560ad0" providerId="ADAL" clId="{5995F158-5115-451C-800B-B16CD4CF2D0F}" dt="2021-09-14T01:55:19.295" v="30" actId="207"/>
        <pc:sldMkLst>
          <pc:docMk/>
          <pc:sldMk cId="2327388640" sldId="335"/>
        </pc:sldMkLst>
        <pc:spChg chg="mod">
          <ac:chgData name="Alfred Asterjadhi" userId="39de57b9-85c0-4fd1-aaac-8ca2b6560ad0" providerId="ADAL" clId="{5995F158-5115-451C-800B-B16CD4CF2D0F}" dt="2021-09-13T23:13:44.327" v="0" actId="13926"/>
          <ac:spMkLst>
            <pc:docMk/>
            <pc:sldMk cId="2327388640" sldId="335"/>
            <ac:spMk id="2" creationId="{4B5F0D0E-8BB7-48AB-9160-728B8B3399A2}"/>
          </ac:spMkLst>
        </pc:spChg>
        <pc:spChg chg="mod">
          <ac:chgData name="Alfred Asterjadhi" userId="39de57b9-85c0-4fd1-aaac-8ca2b6560ad0" providerId="ADAL" clId="{5995F158-5115-451C-800B-B16CD4CF2D0F}" dt="2021-09-14T01:55:19.295" v="30" actId="207"/>
          <ac:spMkLst>
            <pc:docMk/>
            <pc:sldMk cId="2327388640" sldId="335"/>
            <ac:spMk id="3" creationId="{DFB0BA47-D7B6-4F95-932E-A7AA615BC440}"/>
          </ac:spMkLst>
        </pc:spChg>
      </pc:sldChg>
      <pc:sldChg chg="addSp delSp modSp mod">
        <pc:chgData name="Alfred Asterjadhi" userId="39de57b9-85c0-4fd1-aaac-8ca2b6560ad0" providerId="ADAL" clId="{5995F158-5115-451C-800B-B16CD4CF2D0F}" dt="2021-09-14T17:33:00.445" v="223" actId="6549"/>
        <pc:sldMkLst>
          <pc:docMk/>
          <pc:sldMk cId="3857707522" sldId="336"/>
        </pc:sldMkLst>
        <pc:spChg chg="mod">
          <ac:chgData name="Alfred Asterjadhi" userId="39de57b9-85c0-4fd1-aaac-8ca2b6560ad0" providerId="ADAL" clId="{5995F158-5115-451C-800B-B16CD4CF2D0F}" dt="2021-09-14T17:33:00.445" v="223" actId="6549"/>
          <ac:spMkLst>
            <pc:docMk/>
            <pc:sldMk cId="3857707522" sldId="336"/>
            <ac:spMk id="3" creationId="{5F2B61AD-90EC-4D19-B28B-7FC2B47F9A7B}"/>
          </ac:spMkLst>
        </pc:spChg>
        <pc:graphicFrameChg chg="add del mod">
          <ac:chgData name="Alfred Asterjadhi" userId="39de57b9-85c0-4fd1-aaac-8ca2b6560ad0" providerId="ADAL" clId="{5995F158-5115-451C-800B-B16CD4CF2D0F}" dt="2021-09-14T01:59:47.925" v="82"/>
          <ac:graphicFrameMkLst>
            <pc:docMk/>
            <pc:sldMk cId="3857707522" sldId="336"/>
            <ac:graphicFrameMk id="7" creationId="{084428F8-4425-4B3A-82B0-F49DFE1AE303}"/>
          </ac:graphicFrameMkLst>
        </pc:graphicFrameChg>
        <pc:graphicFrameChg chg="add del mod">
          <ac:chgData name="Alfred Asterjadhi" userId="39de57b9-85c0-4fd1-aaac-8ca2b6560ad0" providerId="ADAL" clId="{5995F158-5115-451C-800B-B16CD4CF2D0F}" dt="2021-09-14T17:00:20.341" v="136"/>
          <ac:graphicFrameMkLst>
            <pc:docMk/>
            <pc:sldMk cId="3857707522" sldId="336"/>
            <ac:graphicFrameMk id="7" creationId="{A5DF278C-59EC-47E7-BCFC-A9A80BA331E0}"/>
          </ac:graphicFrameMkLst>
        </pc:graphicFrameChg>
      </pc:sldChg>
      <pc:sldChg chg="modSp mod">
        <pc:chgData name="Alfred Asterjadhi" userId="39de57b9-85c0-4fd1-aaac-8ca2b6560ad0" providerId="ADAL" clId="{5995F158-5115-451C-800B-B16CD4CF2D0F}" dt="2021-09-14T01:52:42.564" v="15" actId="20577"/>
        <pc:sldMkLst>
          <pc:docMk/>
          <pc:sldMk cId="758807830" sldId="337"/>
        </pc:sldMkLst>
        <pc:spChg chg="mod">
          <ac:chgData name="Alfred Asterjadhi" userId="39de57b9-85c0-4fd1-aaac-8ca2b6560ad0" providerId="ADAL" clId="{5995F158-5115-451C-800B-B16CD4CF2D0F}" dt="2021-09-14T01:52:42.564" v="15" actId="20577"/>
          <ac:spMkLst>
            <pc:docMk/>
            <pc:sldMk cId="758807830" sldId="337"/>
            <ac:spMk id="3" creationId="{3E688F76-5448-4A89-90E8-057B393044A9}"/>
          </ac:spMkLst>
        </pc:spChg>
      </pc:sldChg>
      <pc:sldChg chg="modSp mod">
        <pc:chgData name="Alfred Asterjadhi" userId="39de57b9-85c0-4fd1-aaac-8ca2b6560ad0" providerId="ADAL" clId="{5995F158-5115-451C-800B-B16CD4CF2D0F}" dt="2021-09-14T01:54:55.612" v="28" actId="3626"/>
        <pc:sldMkLst>
          <pc:docMk/>
          <pc:sldMk cId="1452931425" sldId="338"/>
        </pc:sldMkLst>
        <pc:spChg chg="mod">
          <ac:chgData name="Alfred Asterjadhi" userId="39de57b9-85c0-4fd1-aaac-8ca2b6560ad0" providerId="ADAL" clId="{5995F158-5115-451C-800B-B16CD4CF2D0F}" dt="2021-09-14T01:54:55.612" v="28" actId="3626"/>
          <ac:spMkLst>
            <pc:docMk/>
            <pc:sldMk cId="1452931425" sldId="338"/>
            <ac:spMk id="3" creationId="{7A07C496-B89B-4C4A-AB05-4B77C714DCC4}"/>
          </ac:spMkLst>
        </pc:spChg>
      </pc:sldChg>
      <pc:sldMasterChg chg="modSp mod">
        <pc:chgData name="Alfred Asterjadhi" userId="39de57b9-85c0-4fd1-aaac-8ca2b6560ad0" providerId="ADAL" clId="{5995F158-5115-451C-800B-B16CD4CF2D0F}" dt="2021-09-14T16:53:58.670" v="132" actId="20577"/>
        <pc:sldMasterMkLst>
          <pc:docMk/>
          <pc:sldMasterMk cId="0" sldId="2147483648"/>
        </pc:sldMasterMkLst>
        <pc:spChg chg="mod">
          <ac:chgData name="Alfred Asterjadhi" userId="39de57b9-85c0-4fd1-aaac-8ca2b6560ad0" providerId="ADAL" clId="{5995F158-5115-451C-800B-B16CD4CF2D0F}" dt="2021-09-14T16:53:58.670" v="132" actId="20577"/>
          <ac:spMkLst>
            <pc:docMk/>
            <pc:sldMasterMk cId="0" sldId="2147483648"/>
            <ac:spMk id="10" creationId="{00000000-0000-0000-0000-000000000000}"/>
          </ac:spMkLst>
        </pc:spChg>
      </pc:sldMasterChg>
    </pc:docChg>
  </pc:docChgLst>
  <pc:docChgLst>
    <pc:chgData name="Alfred Asterjadhi" userId="39de57b9-85c0-4fd1-aaac-8ca2b6560ad0" providerId="ADAL" clId="{28F3505D-BA15-4A1A-93B7-17C6DABCA4C4}"/>
    <pc:docChg chg="undo custSel addSld delSld modSld sldOrd modMainMaster">
      <pc:chgData name="Alfred Asterjadhi" userId="39de57b9-85c0-4fd1-aaac-8ca2b6560ad0" providerId="ADAL" clId="{28F3505D-BA15-4A1A-93B7-17C6DABCA4C4}" dt="2022-09-12T04:57:12.517" v="3739" actId="6549"/>
      <pc:docMkLst>
        <pc:docMk/>
      </pc:docMkLst>
      <pc:sldChg chg="modSp mod">
        <pc:chgData name="Alfred Asterjadhi" userId="39de57b9-85c0-4fd1-aaac-8ca2b6560ad0" providerId="ADAL" clId="{28F3505D-BA15-4A1A-93B7-17C6DABCA4C4}" dt="2022-09-12T04:56:01.044" v="3724" actId="20577"/>
        <pc:sldMkLst>
          <pc:docMk/>
          <pc:sldMk cId="3976818858" sldId="269"/>
        </pc:sldMkLst>
        <pc:graphicFrameChg chg="mod modGraphic">
          <ac:chgData name="Alfred Asterjadhi" userId="39de57b9-85c0-4fd1-aaac-8ca2b6560ad0" providerId="ADAL" clId="{28F3505D-BA15-4A1A-93B7-17C6DABCA4C4}" dt="2022-09-12T04:56:01.044" v="3724" actId="20577"/>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28F3505D-BA15-4A1A-93B7-17C6DABCA4C4}" dt="2022-09-12T04:55:40.769" v="3718" actId="20577"/>
        <pc:sldMkLst>
          <pc:docMk/>
          <pc:sldMk cId="2243228416" sldId="299"/>
        </pc:sldMkLst>
        <pc:spChg chg="mod">
          <ac:chgData name="Alfred Asterjadhi" userId="39de57b9-85c0-4fd1-aaac-8ca2b6560ad0" providerId="ADAL" clId="{28F3505D-BA15-4A1A-93B7-17C6DABCA4C4}" dt="2022-09-12T04:55:40.769" v="3718" actId="20577"/>
          <ac:spMkLst>
            <pc:docMk/>
            <pc:sldMk cId="2243228416" sldId="299"/>
            <ac:spMk id="3" creationId="{3857177C-4F12-41D1-AB93-6925069E5DB9}"/>
          </ac:spMkLst>
        </pc:spChg>
        <pc:spChg chg="mod">
          <ac:chgData name="Alfred Asterjadhi" userId="39de57b9-85c0-4fd1-aaac-8ca2b6560ad0" providerId="ADAL" clId="{28F3505D-BA15-4A1A-93B7-17C6DABCA4C4}" dt="2022-09-10T17:27:15.497" v="3573" actId="20577"/>
          <ac:spMkLst>
            <pc:docMk/>
            <pc:sldMk cId="2243228416" sldId="299"/>
            <ac:spMk id="17" creationId="{442A1050-6527-4B2E-A943-E125D6B48B52}"/>
          </ac:spMkLst>
        </pc:spChg>
      </pc:sldChg>
      <pc:sldChg chg="modSp mod">
        <pc:chgData name="Alfred Asterjadhi" userId="39de57b9-85c0-4fd1-aaac-8ca2b6560ad0" providerId="ADAL" clId="{28F3505D-BA15-4A1A-93B7-17C6DABCA4C4}" dt="2022-08-29T15:11:15.673" v="0"/>
        <pc:sldMkLst>
          <pc:docMk/>
          <pc:sldMk cId="3843208451" sldId="333"/>
        </pc:sldMkLst>
        <pc:spChg chg="mod">
          <ac:chgData name="Alfred Asterjadhi" userId="39de57b9-85c0-4fd1-aaac-8ca2b6560ad0" providerId="ADAL" clId="{28F3505D-BA15-4A1A-93B7-17C6DABCA4C4}" dt="2022-08-29T15:11:15.673" v="0"/>
          <ac:spMkLst>
            <pc:docMk/>
            <pc:sldMk cId="3843208451" sldId="333"/>
            <ac:spMk id="3" creationId="{918D7AE7-F661-4AD4-9210-88B6E5699ED9}"/>
          </ac:spMkLst>
        </pc:spChg>
      </pc:sldChg>
      <pc:sldChg chg="modSp mod">
        <pc:chgData name="Alfred Asterjadhi" userId="39de57b9-85c0-4fd1-aaac-8ca2b6560ad0" providerId="ADAL" clId="{28F3505D-BA15-4A1A-93B7-17C6DABCA4C4}" dt="2022-09-10T17:04:19.935" v="2888" actId="404"/>
        <pc:sldMkLst>
          <pc:docMk/>
          <pc:sldMk cId="1706072776" sldId="334"/>
        </pc:sldMkLst>
        <pc:spChg chg="mod">
          <ac:chgData name="Alfred Asterjadhi" userId="39de57b9-85c0-4fd1-aaac-8ca2b6560ad0" providerId="ADAL" clId="{28F3505D-BA15-4A1A-93B7-17C6DABCA4C4}" dt="2022-09-06T17:28:58.060" v="615" actId="13926"/>
          <ac:spMkLst>
            <pc:docMk/>
            <pc:sldMk cId="1706072776" sldId="334"/>
            <ac:spMk id="2" creationId="{B6840888-B1D3-4EE4-984D-AE2D4FD8C6BF}"/>
          </ac:spMkLst>
        </pc:spChg>
        <pc:spChg chg="mod">
          <ac:chgData name="Alfred Asterjadhi" userId="39de57b9-85c0-4fd1-aaac-8ca2b6560ad0" providerId="ADAL" clId="{28F3505D-BA15-4A1A-93B7-17C6DABCA4C4}" dt="2022-09-10T17:04:19.935" v="2888" actId="404"/>
          <ac:spMkLst>
            <pc:docMk/>
            <pc:sldMk cId="1706072776" sldId="334"/>
            <ac:spMk id="3" creationId="{977FA593-1C2D-4B4C-B4B8-9841BC70A2D7}"/>
          </ac:spMkLst>
        </pc:spChg>
      </pc:sldChg>
      <pc:sldChg chg="addSp delSp modSp mod">
        <pc:chgData name="Alfred Asterjadhi" userId="39de57b9-85c0-4fd1-aaac-8ca2b6560ad0" providerId="ADAL" clId="{28F3505D-BA15-4A1A-93B7-17C6DABCA4C4}" dt="2022-09-10T18:24:13.918" v="3599" actId="20577"/>
        <pc:sldMkLst>
          <pc:docMk/>
          <pc:sldMk cId="2327388640" sldId="335"/>
        </pc:sldMkLst>
        <pc:spChg chg="mod">
          <ac:chgData name="Alfred Asterjadhi" userId="39de57b9-85c0-4fd1-aaac-8ca2b6560ad0" providerId="ADAL" clId="{28F3505D-BA15-4A1A-93B7-17C6DABCA4C4}" dt="2022-09-06T17:29:00.216" v="616" actId="13926"/>
          <ac:spMkLst>
            <pc:docMk/>
            <pc:sldMk cId="2327388640" sldId="335"/>
            <ac:spMk id="2" creationId="{4B5F0D0E-8BB7-48AB-9160-728B8B3399A2}"/>
          </ac:spMkLst>
        </pc:spChg>
        <pc:spChg chg="mod">
          <ac:chgData name="Alfred Asterjadhi" userId="39de57b9-85c0-4fd1-aaac-8ca2b6560ad0" providerId="ADAL" clId="{28F3505D-BA15-4A1A-93B7-17C6DABCA4C4}" dt="2022-09-10T18:24:13.918" v="3599" actId="20577"/>
          <ac:spMkLst>
            <pc:docMk/>
            <pc:sldMk cId="2327388640" sldId="335"/>
            <ac:spMk id="3" creationId="{DFB0BA47-D7B6-4F95-932E-A7AA615BC440}"/>
          </ac:spMkLst>
        </pc:spChg>
        <pc:graphicFrameChg chg="add del mod">
          <ac:chgData name="Alfred Asterjadhi" userId="39de57b9-85c0-4fd1-aaac-8ca2b6560ad0" providerId="ADAL" clId="{28F3505D-BA15-4A1A-93B7-17C6DABCA4C4}" dt="2022-09-06T17:24:57.907" v="474"/>
          <ac:graphicFrameMkLst>
            <pc:docMk/>
            <pc:sldMk cId="2327388640" sldId="335"/>
            <ac:graphicFrameMk id="7" creationId="{8B1422EE-C272-2B8E-311D-DB7212D4C0DB}"/>
          </ac:graphicFrameMkLst>
        </pc:graphicFrameChg>
        <pc:graphicFrameChg chg="add del mod">
          <ac:chgData name="Alfred Asterjadhi" userId="39de57b9-85c0-4fd1-aaac-8ca2b6560ad0" providerId="ADAL" clId="{28F3505D-BA15-4A1A-93B7-17C6DABCA4C4}" dt="2022-09-06T17:24:59.898" v="476"/>
          <ac:graphicFrameMkLst>
            <pc:docMk/>
            <pc:sldMk cId="2327388640" sldId="335"/>
            <ac:graphicFrameMk id="8" creationId="{0C018C3D-82E2-D334-BD22-5646D1D3D0C7}"/>
          </ac:graphicFrameMkLst>
        </pc:graphicFrameChg>
        <pc:graphicFrameChg chg="add del mod">
          <ac:chgData name="Alfred Asterjadhi" userId="39de57b9-85c0-4fd1-aaac-8ca2b6560ad0" providerId="ADAL" clId="{28F3505D-BA15-4A1A-93B7-17C6DABCA4C4}" dt="2022-09-06T17:25:18.137" v="491"/>
          <ac:graphicFrameMkLst>
            <pc:docMk/>
            <pc:sldMk cId="2327388640" sldId="335"/>
            <ac:graphicFrameMk id="9" creationId="{EE46B6BD-C503-3CCB-E86A-6F6080A12505}"/>
          </ac:graphicFrameMkLst>
        </pc:graphicFrameChg>
      </pc:sldChg>
      <pc:sldChg chg="modSp mod">
        <pc:chgData name="Alfred Asterjadhi" userId="39de57b9-85c0-4fd1-aaac-8ca2b6560ad0" providerId="ADAL" clId="{28F3505D-BA15-4A1A-93B7-17C6DABCA4C4}" dt="2022-09-12T03:00:08.316" v="3682" actId="21"/>
        <pc:sldMkLst>
          <pc:docMk/>
          <pc:sldMk cId="1766754893" sldId="346"/>
        </pc:sldMkLst>
        <pc:spChg chg="mod">
          <ac:chgData name="Alfred Asterjadhi" userId="39de57b9-85c0-4fd1-aaac-8ca2b6560ad0" providerId="ADAL" clId="{28F3505D-BA15-4A1A-93B7-17C6DABCA4C4}" dt="2022-09-10T17:23:45.266" v="3503" actId="13926"/>
          <ac:spMkLst>
            <pc:docMk/>
            <pc:sldMk cId="1766754893" sldId="346"/>
            <ac:spMk id="2" creationId="{4B5F0D0E-8BB7-48AB-9160-728B8B3399A2}"/>
          </ac:spMkLst>
        </pc:spChg>
        <pc:spChg chg="mod">
          <ac:chgData name="Alfred Asterjadhi" userId="39de57b9-85c0-4fd1-aaac-8ca2b6560ad0" providerId="ADAL" clId="{28F3505D-BA15-4A1A-93B7-17C6DABCA4C4}" dt="2022-09-12T03:00:08.316" v="3682" actId="21"/>
          <ac:spMkLst>
            <pc:docMk/>
            <pc:sldMk cId="1766754893" sldId="346"/>
            <ac:spMk id="3" creationId="{DFB0BA47-D7B6-4F95-932E-A7AA615BC440}"/>
          </ac:spMkLst>
        </pc:spChg>
      </pc:sldChg>
      <pc:sldChg chg="modSp mod">
        <pc:chgData name="Alfred Asterjadhi" userId="39de57b9-85c0-4fd1-aaac-8ca2b6560ad0" providerId="ADAL" clId="{28F3505D-BA15-4A1A-93B7-17C6DABCA4C4}" dt="2022-09-12T03:07:16.210" v="3686" actId="1076"/>
        <pc:sldMkLst>
          <pc:docMk/>
          <pc:sldMk cId="4012074164" sldId="347"/>
        </pc:sldMkLst>
        <pc:spChg chg="mod">
          <ac:chgData name="Alfred Asterjadhi" userId="39de57b9-85c0-4fd1-aaac-8ca2b6560ad0" providerId="ADAL" clId="{28F3505D-BA15-4A1A-93B7-17C6DABCA4C4}" dt="2022-09-10T00:29:34.568" v="973" actId="20577"/>
          <ac:spMkLst>
            <pc:docMk/>
            <pc:sldMk cId="4012074164" sldId="347"/>
            <ac:spMk id="2" creationId="{F2762690-C15C-4839-B40F-0AF3A4D89457}"/>
          </ac:spMkLst>
        </pc:spChg>
        <pc:graphicFrameChg chg="mod modGraphic">
          <ac:chgData name="Alfred Asterjadhi" userId="39de57b9-85c0-4fd1-aaac-8ca2b6560ad0" providerId="ADAL" clId="{28F3505D-BA15-4A1A-93B7-17C6DABCA4C4}" dt="2022-09-12T03:07:16.210" v="3686" actId="1076"/>
          <ac:graphicFrameMkLst>
            <pc:docMk/>
            <pc:sldMk cId="4012074164" sldId="347"/>
            <ac:graphicFrameMk id="6" creationId="{5094FBC8-BB74-47F3-965D-16BC678F4D1D}"/>
          </ac:graphicFrameMkLst>
        </pc:graphicFrameChg>
      </pc:sldChg>
      <pc:sldChg chg="modSp mod">
        <pc:chgData name="Alfred Asterjadhi" userId="39de57b9-85c0-4fd1-aaac-8ca2b6560ad0" providerId="ADAL" clId="{28F3505D-BA15-4A1A-93B7-17C6DABCA4C4}" dt="2022-09-12T03:00:17.078" v="3683"/>
        <pc:sldMkLst>
          <pc:docMk/>
          <pc:sldMk cId="588130191" sldId="353"/>
        </pc:sldMkLst>
        <pc:spChg chg="mod">
          <ac:chgData name="Alfred Asterjadhi" userId="39de57b9-85c0-4fd1-aaac-8ca2b6560ad0" providerId="ADAL" clId="{28F3505D-BA15-4A1A-93B7-17C6DABCA4C4}" dt="2022-09-12T03:00:17.078" v="3683"/>
          <ac:spMkLst>
            <pc:docMk/>
            <pc:sldMk cId="588130191" sldId="353"/>
            <ac:spMk id="3" creationId="{DFB0BA47-D7B6-4F95-932E-A7AA615BC440}"/>
          </ac:spMkLst>
        </pc:spChg>
      </pc:sldChg>
      <pc:sldChg chg="modSp mod">
        <pc:chgData name="Alfred Asterjadhi" userId="39de57b9-85c0-4fd1-aaac-8ca2b6560ad0" providerId="ADAL" clId="{28F3505D-BA15-4A1A-93B7-17C6DABCA4C4}" dt="2022-09-10T00:31:30.487" v="989" actId="20577"/>
        <pc:sldMkLst>
          <pc:docMk/>
          <pc:sldMk cId="2875004496" sldId="364"/>
        </pc:sldMkLst>
        <pc:spChg chg="mod">
          <ac:chgData name="Alfred Asterjadhi" userId="39de57b9-85c0-4fd1-aaac-8ca2b6560ad0" providerId="ADAL" clId="{28F3505D-BA15-4A1A-93B7-17C6DABCA4C4}" dt="2022-09-10T00:29:48.570" v="980" actId="20577"/>
          <ac:spMkLst>
            <pc:docMk/>
            <pc:sldMk cId="2875004496" sldId="364"/>
            <ac:spMk id="2" creationId="{F2762690-C15C-4839-B40F-0AF3A4D89457}"/>
          </ac:spMkLst>
        </pc:spChg>
        <pc:graphicFrameChg chg="mod modGraphic">
          <ac:chgData name="Alfred Asterjadhi" userId="39de57b9-85c0-4fd1-aaac-8ca2b6560ad0" providerId="ADAL" clId="{28F3505D-BA15-4A1A-93B7-17C6DABCA4C4}" dt="2022-09-10T00:31:30.487" v="989" actId="20577"/>
          <ac:graphicFrameMkLst>
            <pc:docMk/>
            <pc:sldMk cId="2875004496" sldId="364"/>
            <ac:graphicFrameMk id="6" creationId="{5094FBC8-BB74-47F3-965D-16BC678F4D1D}"/>
          </ac:graphicFrameMkLst>
        </pc:graphicFrameChg>
      </pc:sldChg>
      <pc:sldChg chg="addSp delSp modSp mod">
        <pc:chgData name="Alfred Asterjadhi" userId="39de57b9-85c0-4fd1-aaac-8ca2b6560ad0" providerId="ADAL" clId="{28F3505D-BA15-4A1A-93B7-17C6DABCA4C4}" dt="2022-09-10T17:29:40.490" v="3591" actId="20577"/>
        <pc:sldMkLst>
          <pc:docMk/>
          <pc:sldMk cId="1843331871" sldId="365"/>
        </pc:sldMkLst>
        <pc:spChg chg="mod">
          <ac:chgData name="Alfred Asterjadhi" userId="39de57b9-85c0-4fd1-aaac-8ca2b6560ad0" providerId="ADAL" clId="{28F3505D-BA15-4A1A-93B7-17C6DABCA4C4}" dt="2022-09-10T00:53:59.121" v="1791"/>
          <ac:spMkLst>
            <pc:docMk/>
            <pc:sldMk cId="1843331871" sldId="365"/>
            <ac:spMk id="2" creationId="{0753DF19-5604-D757-CF21-A9FC2116E8DC}"/>
          </ac:spMkLst>
        </pc:spChg>
        <pc:spChg chg="mod">
          <ac:chgData name="Alfred Asterjadhi" userId="39de57b9-85c0-4fd1-aaac-8ca2b6560ad0" providerId="ADAL" clId="{28F3505D-BA15-4A1A-93B7-17C6DABCA4C4}" dt="2022-09-10T17:29:40.490" v="3591" actId="20577"/>
          <ac:spMkLst>
            <pc:docMk/>
            <pc:sldMk cId="1843331871" sldId="365"/>
            <ac:spMk id="3" creationId="{39530AAB-A6A0-8811-A99F-B42B5EA28321}"/>
          </ac:spMkLst>
        </pc:spChg>
        <pc:spChg chg="mod">
          <ac:chgData name="Alfred Asterjadhi" userId="39de57b9-85c0-4fd1-aaac-8ca2b6560ad0" providerId="ADAL" clId="{28F3505D-BA15-4A1A-93B7-17C6DABCA4C4}" dt="2022-09-10T00:53:59.121" v="1791"/>
          <ac:spMkLst>
            <pc:docMk/>
            <pc:sldMk cId="1843331871" sldId="365"/>
            <ac:spMk id="4" creationId="{0F594D8D-205A-130F-F44A-33234B5124E9}"/>
          </ac:spMkLst>
        </pc:spChg>
        <pc:spChg chg="mod">
          <ac:chgData name="Alfred Asterjadhi" userId="39de57b9-85c0-4fd1-aaac-8ca2b6560ad0" providerId="ADAL" clId="{28F3505D-BA15-4A1A-93B7-17C6DABCA4C4}" dt="2022-09-10T00:53:59.121" v="1791"/>
          <ac:spMkLst>
            <pc:docMk/>
            <pc:sldMk cId="1843331871" sldId="365"/>
            <ac:spMk id="5" creationId="{73293754-77B9-AF3C-66B0-AC1E188A985E}"/>
          </ac:spMkLst>
        </pc:spChg>
        <pc:spChg chg="mod">
          <ac:chgData name="Alfred Asterjadhi" userId="39de57b9-85c0-4fd1-aaac-8ca2b6560ad0" providerId="ADAL" clId="{28F3505D-BA15-4A1A-93B7-17C6DABCA4C4}" dt="2022-09-10T00:53:59.121" v="1791"/>
          <ac:spMkLst>
            <pc:docMk/>
            <pc:sldMk cId="1843331871" sldId="365"/>
            <ac:spMk id="6" creationId="{6ACA49CE-D01F-5C62-094F-BCB7174FDE18}"/>
          </ac:spMkLst>
        </pc:spChg>
        <pc:spChg chg="mod">
          <ac:chgData name="Alfred Asterjadhi" userId="39de57b9-85c0-4fd1-aaac-8ca2b6560ad0" providerId="ADAL" clId="{28F3505D-BA15-4A1A-93B7-17C6DABCA4C4}" dt="2022-09-10T00:40:48.728" v="1032"/>
          <ac:spMkLst>
            <pc:docMk/>
            <pc:sldMk cId="1843331871" sldId="365"/>
            <ac:spMk id="9" creationId="{BA7E2247-13DA-1246-471E-6E4C80E43A56}"/>
          </ac:spMkLst>
        </pc:spChg>
        <pc:spChg chg="mod">
          <ac:chgData name="Alfred Asterjadhi" userId="39de57b9-85c0-4fd1-aaac-8ca2b6560ad0" providerId="ADAL" clId="{28F3505D-BA15-4A1A-93B7-17C6DABCA4C4}" dt="2022-09-10T00:40:48.728" v="1032"/>
          <ac:spMkLst>
            <pc:docMk/>
            <pc:sldMk cId="1843331871" sldId="365"/>
            <ac:spMk id="10" creationId="{D0F5C52C-A622-E461-1E72-2A1ED9B06581}"/>
          </ac:spMkLst>
        </pc:spChg>
        <pc:spChg chg="mod">
          <ac:chgData name="Alfred Asterjadhi" userId="39de57b9-85c0-4fd1-aaac-8ca2b6560ad0" providerId="ADAL" clId="{28F3505D-BA15-4A1A-93B7-17C6DABCA4C4}" dt="2022-09-10T00:40:48.728" v="1032"/>
          <ac:spMkLst>
            <pc:docMk/>
            <pc:sldMk cId="1843331871" sldId="365"/>
            <ac:spMk id="11" creationId="{29B2D9C5-C205-69ED-96A0-78A514F1A860}"/>
          </ac:spMkLst>
        </pc:spChg>
        <pc:spChg chg="add del mod">
          <ac:chgData name="Alfred Asterjadhi" userId="39de57b9-85c0-4fd1-aaac-8ca2b6560ad0" providerId="ADAL" clId="{28F3505D-BA15-4A1A-93B7-17C6DABCA4C4}" dt="2022-09-10T00:53:59.121" v="1791"/>
          <ac:spMkLst>
            <pc:docMk/>
            <pc:sldMk cId="1843331871" sldId="365"/>
            <ac:spMk id="14" creationId="{2A9D12A9-5673-FF0F-7F4F-249D29809F92}"/>
          </ac:spMkLst>
        </pc:spChg>
        <pc:spChg chg="add del mod">
          <ac:chgData name="Alfred Asterjadhi" userId="39de57b9-85c0-4fd1-aaac-8ca2b6560ad0" providerId="ADAL" clId="{28F3505D-BA15-4A1A-93B7-17C6DABCA4C4}" dt="2022-09-10T00:53:59.121" v="1791"/>
          <ac:spMkLst>
            <pc:docMk/>
            <pc:sldMk cId="1843331871" sldId="365"/>
            <ac:spMk id="15" creationId="{4978B95F-F1D2-2B16-2D64-4DDA94EB88C3}"/>
          </ac:spMkLst>
        </pc:spChg>
        <pc:spChg chg="add del mod">
          <ac:chgData name="Alfred Asterjadhi" userId="39de57b9-85c0-4fd1-aaac-8ca2b6560ad0" providerId="ADAL" clId="{28F3505D-BA15-4A1A-93B7-17C6DABCA4C4}" dt="2022-09-10T00:53:59.121" v="1791"/>
          <ac:spMkLst>
            <pc:docMk/>
            <pc:sldMk cId="1843331871" sldId="365"/>
            <ac:spMk id="16" creationId="{E50CEB34-5353-02CB-F6C3-CD9B13005FB9}"/>
          </ac:spMkLst>
        </pc:spChg>
        <pc:spChg chg="add del mod">
          <ac:chgData name="Alfred Asterjadhi" userId="39de57b9-85c0-4fd1-aaac-8ca2b6560ad0" providerId="ADAL" clId="{28F3505D-BA15-4A1A-93B7-17C6DABCA4C4}" dt="2022-09-10T00:53:59.121" v="1791"/>
          <ac:spMkLst>
            <pc:docMk/>
            <pc:sldMk cId="1843331871" sldId="365"/>
            <ac:spMk id="17" creationId="{BA2DB099-8A9A-7281-9274-5FF049B7CE21}"/>
          </ac:spMkLst>
        </pc:spChg>
        <pc:spChg chg="add del mod">
          <ac:chgData name="Alfred Asterjadhi" userId="39de57b9-85c0-4fd1-aaac-8ca2b6560ad0" providerId="ADAL" clId="{28F3505D-BA15-4A1A-93B7-17C6DABCA4C4}" dt="2022-09-10T00:53:59.121" v="1791"/>
          <ac:spMkLst>
            <pc:docMk/>
            <pc:sldMk cId="1843331871" sldId="365"/>
            <ac:spMk id="18" creationId="{A7D058C7-0BB1-01A1-22C4-1B329D5F8435}"/>
          </ac:spMkLst>
        </pc:spChg>
        <pc:grpChg chg="add mod">
          <ac:chgData name="Alfred Asterjadhi" userId="39de57b9-85c0-4fd1-aaac-8ca2b6560ad0" providerId="ADAL" clId="{28F3505D-BA15-4A1A-93B7-17C6DABCA4C4}" dt="2022-09-10T00:41:47.116" v="1049" actId="1076"/>
          <ac:grpSpMkLst>
            <pc:docMk/>
            <pc:sldMk cId="1843331871" sldId="365"/>
            <ac:grpSpMk id="7" creationId="{DB615754-04D1-1A6D-878B-E4B24E688A21}"/>
          </ac:grpSpMkLst>
        </pc:grpChg>
        <pc:picChg chg="mod">
          <ac:chgData name="Alfred Asterjadhi" userId="39de57b9-85c0-4fd1-aaac-8ca2b6560ad0" providerId="ADAL" clId="{28F3505D-BA15-4A1A-93B7-17C6DABCA4C4}" dt="2022-09-10T00:40:48.728" v="1032"/>
          <ac:picMkLst>
            <pc:docMk/>
            <pc:sldMk cId="1843331871" sldId="365"/>
            <ac:picMk id="8" creationId="{23868EFB-8334-E8F8-EAD3-BE5DFBD0B9C2}"/>
          </ac:picMkLst>
        </pc:picChg>
        <pc:picChg chg="add mod">
          <ac:chgData name="Alfred Asterjadhi" userId="39de57b9-85c0-4fd1-aaac-8ca2b6560ad0" providerId="ADAL" clId="{28F3505D-BA15-4A1A-93B7-17C6DABCA4C4}" dt="2022-09-10T00:41:42.032" v="1048" actId="1076"/>
          <ac:picMkLst>
            <pc:docMk/>
            <pc:sldMk cId="1843331871" sldId="365"/>
            <ac:picMk id="13" creationId="{6C6A2327-CB19-764A-5880-53858C2FA858}"/>
          </ac:picMkLst>
        </pc:picChg>
      </pc:sldChg>
      <pc:sldChg chg="modSp mod">
        <pc:chgData name="Alfred Asterjadhi" userId="39de57b9-85c0-4fd1-aaac-8ca2b6560ad0" providerId="ADAL" clId="{28F3505D-BA15-4A1A-93B7-17C6DABCA4C4}" dt="2022-09-10T17:06:23.137" v="2990" actId="20577"/>
        <pc:sldMkLst>
          <pc:docMk/>
          <pc:sldMk cId="742281806" sldId="370"/>
        </pc:sldMkLst>
        <pc:spChg chg="mod">
          <ac:chgData name="Alfred Asterjadhi" userId="39de57b9-85c0-4fd1-aaac-8ca2b6560ad0" providerId="ADAL" clId="{28F3505D-BA15-4A1A-93B7-17C6DABCA4C4}" dt="2022-09-10T17:06:23.137" v="2990" actId="20577"/>
          <ac:spMkLst>
            <pc:docMk/>
            <pc:sldMk cId="742281806" sldId="370"/>
            <ac:spMk id="3" creationId="{977FA593-1C2D-4B4C-B4B8-9841BC70A2D7}"/>
          </ac:spMkLst>
        </pc:spChg>
      </pc:sldChg>
      <pc:sldChg chg="modSp mod">
        <pc:chgData name="Alfred Asterjadhi" userId="39de57b9-85c0-4fd1-aaac-8ca2b6560ad0" providerId="ADAL" clId="{28F3505D-BA15-4A1A-93B7-17C6DABCA4C4}" dt="2022-09-10T18:26:13.534" v="3648" actId="20577"/>
        <pc:sldMkLst>
          <pc:docMk/>
          <pc:sldMk cId="3049755149" sldId="371"/>
        </pc:sldMkLst>
        <pc:spChg chg="mod">
          <ac:chgData name="Alfred Asterjadhi" userId="39de57b9-85c0-4fd1-aaac-8ca2b6560ad0" providerId="ADAL" clId="{28F3505D-BA15-4A1A-93B7-17C6DABCA4C4}" dt="2022-09-10T18:26:13.534" v="3648" actId="20577"/>
          <ac:spMkLst>
            <pc:docMk/>
            <pc:sldMk cId="3049755149" sldId="371"/>
            <ac:spMk id="3" creationId="{DFB0BA47-D7B6-4F95-932E-A7AA615BC440}"/>
          </ac:spMkLst>
        </pc:spChg>
      </pc:sldChg>
      <pc:sldChg chg="modSp add mod ord">
        <pc:chgData name="Alfred Asterjadhi" userId="39de57b9-85c0-4fd1-aaac-8ca2b6560ad0" providerId="ADAL" clId="{28F3505D-BA15-4A1A-93B7-17C6DABCA4C4}" dt="2022-09-10T17:14:34.172" v="3236"/>
        <pc:sldMkLst>
          <pc:docMk/>
          <pc:sldMk cId="2709909549" sldId="376"/>
        </pc:sldMkLst>
        <pc:spChg chg="mod">
          <ac:chgData name="Alfred Asterjadhi" userId="39de57b9-85c0-4fd1-aaac-8ca2b6560ad0" providerId="ADAL" clId="{28F3505D-BA15-4A1A-93B7-17C6DABCA4C4}" dt="2022-09-10T00:29:40.452" v="974"/>
          <ac:spMkLst>
            <pc:docMk/>
            <pc:sldMk cId="2709909549" sldId="376"/>
            <ac:spMk id="2" creationId="{F2762690-C15C-4839-B40F-0AF3A4D89457}"/>
          </ac:spMkLst>
        </pc:spChg>
        <pc:graphicFrameChg chg="mod modGraphic">
          <ac:chgData name="Alfred Asterjadhi" userId="39de57b9-85c0-4fd1-aaac-8ca2b6560ad0" providerId="ADAL" clId="{28F3505D-BA15-4A1A-93B7-17C6DABCA4C4}" dt="2022-09-10T17:14:34.172" v="3236"/>
          <ac:graphicFrameMkLst>
            <pc:docMk/>
            <pc:sldMk cId="2709909549" sldId="376"/>
            <ac:graphicFrameMk id="6" creationId="{5094FBC8-BB74-47F3-965D-16BC678F4D1D}"/>
          </ac:graphicFrameMkLst>
        </pc:graphicFrameChg>
      </pc:sldChg>
      <pc:sldChg chg="modSp add mod">
        <pc:chgData name="Alfred Asterjadhi" userId="39de57b9-85c0-4fd1-aaac-8ca2b6560ad0" providerId="ADAL" clId="{28F3505D-BA15-4A1A-93B7-17C6DABCA4C4}" dt="2022-09-10T00:36:00.713" v="1028" actId="2164"/>
        <pc:sldMkLst>
          <pc:docMk/>
          <pc:sldMk cId="3609638570" sldId="377"/>
        </pc:sldMkLst>
        <pc:spChg chg="mod">
          <ac:chgData name="Alfred Asterjadhi" userId="39de57b9-85c0-4fd1-aaac-8ca2b6560ad0" providerId="ADAL" clId="{28F3505D-BA15-4A1A-93B7-17C6DABCA4C4}" dt="2022-09-10T00:29:56.361" v="982" actId="20577"/>
          <ac:spMkLst>
            <pc:docMk/>
            <pc:sldMk cId="3609638570" sldId="377"/>
            <ac:spMk id="2" creationId="{F2762690-C15C-4839-B40F-0AF3A4D89457}"/>
          </ac:spMkLst>
        </pc:spChg>
        <pc:graphicFrameChg chg="mod modGraphic">
          <ac:chgData name="Alfred Asterjadhi" userId="39de57b9-85c0-4fd1-aaac-8ca2b6560ad0" providerId="ADAL" clId="{28F3505D-BA15-4A1A-93B7-17C6DABCA4C4}" dt="2022-09-10T00:36:00.713" v="1028" actId="2164"/>
          <ac:graphicFrameMkLst>
            <pc:docMk/>
            <pc:sldMk cId="3609638570" sldId="377"/>
            <ac:graphicFrameMk id="6" creationId="{5094FBC8-BB74-47F3-965D-16BC678F4D1D}"/>
          </ac:graphicFrameMkLst>
        </pc:graphicFrameChg>
      </pc:sldChg>
      <pc:sldChg chg="modSp add mod">
        <pc:chgData name="Alfred Asterjadhi" userId="39de57b9-85c0-4fd1-aaac-8ca2b6560ad0" providerId="ADAL" clId="{28F3505D-BA15-4A1A-93B7-17C6DABCA4C4}" dt="2022-09-10T16:58:25.877" v="2750" actId="20577"/>
        <pc:sldMkLst>
          <pc:docMk/>
          <pc:sldMk cId="2407046351" sldId="378"/>
        </pc:sldMkLst>
        <pc:spChg chg="mod">
          <ac:chgData name="Alfred Asterjadhi" userId="39de57b9-85c0-4fd1-aaac-8ca2b6560ad0" providerId="ADAL" clId="{28F3505D-BA15-4A1A-93B7-17C6DABCA4C4}" dt="2022-09-10T00:33:42.864" v="1002" actId="20577"/>
          <ac:spMkLst>
            <pc:docMk/>
            <pc:sldMk cId="2407046351" sldId="378"/>
            <ac:spMk id="2" creationId="{F2762690-C15C-4839-B40F-0AF3A4D89457}"/>
          </ac:spMkLst>
        </pc:spChg>
        <pc:graphicFrameChg chg="mod modGraphic">
          <ac:chgData name="Alfred Asterjadhi" userId="39de57b9-85c0-4fd1-aaac-8ca2b6560ad0" providerId="ADAL" clId="{28F3505D-BA15-4A1A-93B7-17C6DABCA4C4}" dt="2022-09-10T16:58:25.877" v="2750" actId="20577"/>
          <ac:graphicFrameMkLst>
            <pc:docMk/>
            <pc:sldMk cId="2407046351" sldId="378"/>
            <ac:graphicFrameMk id="6" creationId="{5094FBC8-BB74-47F3-965D-16BC678F4D1D}"/>
          </ac:graphicFrameMkLst>
        </pc:graphicFrameChg>
      </pc:sldChg>
      <pc:sldChg chg="modSp add mod">
        <pc:chgData name="Alfred Asterjadhi" userId="39de57b9-85c0-4fd1-aaac-8ca2b6560ad0" providerId="ADAL" clId="{28F3505D-BA15-4A1A-93B7-17C6DABCA4C4}" dt="2022-09-10T16:57:29.452" v="2717" actId="20577"/>
        <pc:sldMkLst>
          <pc:docMk/>
          <pc:sldMk cId="3385740852" sldId="379"/>
        </pc:sldMkLst>
        <pc:spChg chg="mod">
          <ac:chgData name="Alfred Asterjadhi" userId="39de57b9-85c0-4fd1-aaac-8ca2b6560ad0" providerId="ADAL" clId="{28F3505D-BA15-4A1A-93B7-17C6DABCA4C4}" dt="2022-09-10T00:33:48.686" v="1004" actId="20577"/>
          <ac:spMkLst>
            <pc:docMk/>
            <pc:sldMk cId="3385740852" sldId="379"/>
            <ac:spMk id="2" creationId="{F2762690-C15C-4839-B40F-0AF3A4D89457}"/>
          </ac:spMkLst>
        </pc:spChg>
        <pc:graphicFrameChg chg="mod modGraphic">
          <ac:chgData name="Alfred Asterjadhi" userId="39de57b9-85c0-4fd1-aaac-8ca2b6560ad0" providerId="ADAL" clId="{28F3505D-BA15-4A1A-93B7-17C6DABCA4C4}" dt="2022-09-10T16:57:29.452" v="2717" actId="20577"/>
          <ac:graphicFrameMkLst>
            <pc:docMk/>
            <pc:sldMk cId="3385740852" sldId="379"/>
            <ac:graphicFrameMk id="6" creationId="{5094FBC8-BB74-47F3-965D-16BC678F4D1D}"/>
          </ac:graphicFrameMkLst>
        </pc:graphicFrameChg>
      </pc:sldChg>
      <pc:sldChg chg="modSp add mod">
        <pc:chgData name="Alfred Asterjadhi" userId="39de57b9-85c0-4fd1-aaac-8ca2b6560ad0" providerId="ADAL" clId="{28F3505D-BA15-4A1A-93B7-17C6DABCA4C4}" dt="2022-09-10T18:24:28.352" v="3600" actId="20577"/>
        <pc:sldMkLst>
          <pc:docMk/>
          <pc:sldMk cId="3595045120" sldId="380"/>
        </pc:sldMkLst>
        <pc:spChg chg="mod">
          <ac:chgData name="Alfred Asterjadhi" userId="39de57b9-85c0-4fd1-aaac-8ca2b6560ad0" providerId="ADAL" clId="{28F3505D-BA15-4A1A-93B7-17C6DABCA4C4}" dt="2022-09-10T00:33:53.890" v="1006" actId="20577"/>
          <ac:spMkLst>
            <pc:docMk/>
            <pc:sldMk cId="3595045120" sldId="380"/>
            <ac:spMk id="2" creationId="{F2762690-C15C-4839-B40F-0AF3A4D89457}"/>
          </ac:spMkLst>
        </pc:spChg>
        <pc:graphicFrameChg chg="mod modGraphic">
          <ac:chgData name="Alfred Asterjadhi" userId="39de57b9-85c0-4fd1-aaac-8ca2b6560ad0" providerId="ADAL" clId="{28F3505D-BA15-4A1A-93B7-17C6DABCA4C4}" dt="2022-09-10T18:24:28.352" v="3600" actId="20577"/>
          <ac:graphicFrameMkLst>
            <pc:docMk/>
            <pc:sldMk cId="3595045120" sldId="380"/>
            <ac:graphicFrameMk id="6" creationId="{5094FBC8-BB74-47F3-965D-16BC678F4D1D}"/>
          </ac:graphicFrameMkLst>
        </pc:graphicFrameChg>
      </pc:sldChg>
      <pc:sldChg chg="modSp add mod">
        <pc:chgData name="Alfred Asterjadhi" userId="39de57b9-85c0-4fd1-aaac-8ca2b6560ad0" providerId="ADAL" clId="{28F3505D-BA15-4A1A-93B7-17C6DABCA4C4}" dt="2022-09-12T03:09:36.170" v="3687" actId="2164"/>
        <pc:sldMkLst>
          <pc:docMk/>
          <pc:sldMk cId="1592633368" sldId="381"/>
        </pc:sldMkLst>
        <pc:spChg chg="mod">
          <ac:chgData name="Alfred Asterjadhi" userId="39de57b9-85c0-4fd1-aaac-8ca2b6560ad0" providerId="ADAL" clId="{28F3505D-BA15-4A1A-93B7-17C6DABCA4C4}" dt="2022-09-10T00:33:57.329" v="1008" actId="20577"/>
          <ac:spMkLst>
            <pc:docMk/>
            <pc:sldMk cId="1592633368" sldId="381"/>
            <ac:spMk id="2" creationId="{F2762690-C15C-4839-B40F-0AF3A4D89457}"/>
          </ac:spMkLst>
        </pc:spChg>
        <pc:graphicFrameChg chg="mod modGraphic">
          <ac:chgData name="Alfred Asterjadhi" userId="39de57b9-85c0-4fd1-aaac-8ca2b6560ad0" providerId="ADAL" clId="{28F3505D-BA15-4A1A-93B7-17C6DABCA4C4}" dt="2022-09-12T03:09:36.170" v="3687" actId="2164"/>
          <ac:graphicFrameMkLst>
            <pc:docMk/>
            <pc:sldMk cId="1592633368" sldId="381"/>
            <ac:graphicFrameMk id="6" creationId="{5094FBC8-BB74-47F3-965D-16BC678F4D1D}"/>
          </ac:graphicFrameMkLst>
        </pc:graphicFrameChg>
      </pc:sldChg>
      <pc:sldChg chg="modSp add mod">
        <pc:chgData name="Alfred Asterjadhi" userId="39de57b9-85c0-4fd1-aaac-8ca2b6560ad0" providerId="ADAL" clId="{28F3505D-BA15-4A1A-93B7-17C6DABCA4C4}" dt="2022-09-10T00:34:04.304" v="1012" actId="20577"/>
        <pc:sldMkLst>
          <pc:docMk/>
          <pc:sldMk cId="3012137187" sldId="382"/>
        </pc:sldMkLst>
        <pc:spChg chg="mod">
          <ac:chgData name="Alfred Asterjadhi" userId="39de57b9-85c0-4fd1-aaac-8ca2b6560ad0" providerId="ADAL" clId="{28F3505D-BA15-4A1A-93B7-17C6DABCA4C4}" dt="2022-09-10T00:34:04.304" v="1012" actId="20577"/>
          <ac:spMkLst>
            <pc:docMk/>
            <pc:sldMk cId="3012137187" sldId="382"/>
            <ac:spMk id="2" creationId="{F2762690-C15C-4839-B40F-0AF3A4D89457}"/>
          </ac:spMkLst>
        </pc:spChg>
        <pc:graphicFrameChg chg="mod modGraphic">
          <ac:chgData name="Alfred Asterjadhi" userId="39de57b9-85c0-4fd1-aaac-8ca2b6560ad0" providerId="ADAL" clId="{28F3505D-BA15-4A1A-93B7-17C6DABCA4C4}" dt="2022-09-10T00:09:58.698" v="738" actId="2164"/>
          <ac:graphicFrameMkLst>
            <pc:docMk/>
            <pc:sldMk cId="3012137187" sldId="382"/>
            <ac:graphicFrameMk id="6" creationId="{5094FBC8-BB74-47F3-965D-16BC678F4D1D}"/>
          </ac:graphicFrameMkLst>
        </pc:graphicFrameChg>
      </pc:sldChg>
      <pc:sldChg chg="modSp add del mod">
        <pc:chgData name="Alfred Asterjadhi" userId="39de57b9-85c0-4fd1-aaac-8ca2b6560ad0" providerId="ADAL" clId="{28F3505D-BA15-4A1A-93B7-17C6DABCA4C4}" dt="2022-09-10T00:34:11.904" v="1013" actId="47"/>
        <pc:sldMkLst>
          <pc:docMk/>
          <pc:sldMk cId="789635743" sldId="383"/>
        </pc:sldMkLst>
        <pc:graphicFrameChg chg="modGraphic">
          <ac:chgData name="Alfred Asterjadhi" userId="39de57b9-85c0-4fd1-aaac-8ca2b6560ad0" providerId="ADAL" clId="{28F3505D-BA15-4A1A-93B7-17C6DABCA4C4}" dt="2022-09-10T00:10:00.724" v="739" actId="2164"/>
          <ac:graphicFrameMkLst>
            <pc:docMk/>
            <pc:sldMk cId="789635743" sldId="383"/>
            <ac:graphicFrameMk id="6" creationId="{5094FBC8-BB74-47F3-965D-16BC678F4D1D}"/>
          </ac:graphicFrameMkLst>
        </pc:graphicFrameChg>
      </pc:sldChg>
      <pc:sldChg chg="modSp add mod">
        <pc:chgData name="Alfred Asterjadhi" userId="39de57b9-85c0-4fd1-aaac-8ca2b6560ad0" providerId="ADAL" clId="{28F3505D-BA15-4A1A-93B7-17C6DABCA4C4}" dt="2022-09-10T00:29:42.502" v="975"/>
        <pc:sldMkLst>
          <pc:docMk/>
          <pc:sldMk cId="646713208" sldId="384"/>
        </pc:sldMkLst>
        <pc:spChg chg="mod">
          <ac:chgData name="Alfred Asterjadhi" userId="39de57b9-85c0-4fd1-aaac-8ca2b6560ad0" providerId="ADAL" clId="{28F3505D-BA15-4A1A-93B7-17C6DABCA4C4}" dt="2022-09-10T00:29:42.502" v="975"/>
          <ac:spMkLst>
            <pc:docMk/>
            <pc:sldMk cId="646713208" sldId="384"/>
            <ac:spMk id="2" creationId="{F2762690-C15C-4839-B40F-0AF3A4D89457}"/>
          </ac:spMkLst>
        </pc:spChg>
        <pc:graphicFrameChg chg="mod modGraphic">
          <ac:chgData name="Alfred Asterjadhi" userId="39de57b9-85c0-4fd1-aaac-8ca2b6560ad0" providerId="ADAL" clId="{28F3505D-BA15-4A1A-93B7-17C6DABCA4C4}" dt="2022-09-10T00:29:24.612" v="963"/>
          <ac:graphicFrameMkLst>
            <pc:docMk/>
            <pc:sldMk cId="646713208" sldId="384"/>
            <ac:graphicFrameMk id="6" creationId="{5094FBC8-BB74-47F3-965D-16BC678F4D1D}"/>
          </ac:graphicFrameMkLst>
        </pc:graphicFrameChg>
      </pc:sldChg>
      <pc:sldChg chg="modSp add mod">
        <pc:chgData name="Alfred Asterjadhi" userId="39de57b9-85c0-4fd1-aaac-8ca2b6560ad0" providerId="ADAL" clId="{28F3505D-BA15-4A1A-93B7-17C6DABCA4C4}" dt="2022-09-12T04:56:46.538" v="3737" actId="20577"/>
        <pc:sldMkLst>
          <pc:docMk/>
          <pc:sldMk cId="3985697833" sldId="385"/>
        </pc:sldMkLst>
        <pc:spChg chg="mod">
          <ac:chgData name="Alfred Asterjadhi" userId="39de57b9-85c0-4fd1-aaac-8ca2b6560ad0" providerId="ADAL" clId="{28F3505D-BA15-4A1A-93B7-17C6DABCA4C4}" dt="2022-09-12T04:56:46.538" v="3737" actId="20577"/>
          <ac:spMkLst>
            <pc:docMk/>
            <pc:sldMk cId="3985697833" sldId="385"/>
            <ac:spMk id="2" creationId="{4B5F0D0E-8BB7-48AB-9160-728B8B3399A2}"/>
          </ac:spMkLst>
        </pc:spChg>
        <pc:spChg chg="mod">
          <ac:chgData name="Alfred Asterjadhi" userId="39de57b9-85c0-4fd1-aaac-8ca2b6560ad0" providerId="ADAL" clId="{28F3505D-BA15-4A1A-93B7-17C6DABCA4C4}" dt="2022-09-12T04:56:42.286" v="3734" actId="5793"/>
          <ac:spMkLst>
            <pc:docMk/>
            <pc:sldMk cId="3985697833" sldId="385"/>
            <ac:spMk id="3" creationId="{DFB0BA47-D7B6-4F95-932E-A7AA615BC440}"/>
          </ac:spMkLst>
        </pc:spChg>
      </pc:sldChg>
      <pc:sldMasterChg chg="modSp mod">
        <pc:chgData name="Alfred Asterjadhi" userId="39de57b9-85c0-4fd1-aaac-8ca2b6560ad0" providerId="ADAL" clId="{28F3505D-BA15-4A1A-93B7-17C6DABCA4C4}" dt="2022-09-12T04:57:12.517" v="3739" actId="6549"/>
        <pc:sldMasterMkLst>
          <pc:docMk/>
          <pc:sldMasterMk cId="0" sldId="2147483648"/>
        </pc:sldMasterMkLst>
        <pc:spChg chg="mod">
          <ac:chgData name="Alfred Asterjadhi" userId="39de57b9-85c0-4fd1-aaac-8ca2b6560ad0" providerId="ADAL" clId="{28F3505D-BA15-4A1A-93B7-17C6DABCA4C4}" dt="2022-09-12T04:57:12.517" v="3739" actId="6549"/>
          <ac:spMkLst>
            <pc:docMk/>
            <pc:sldMasterMk cId="0" sldId="2147483648"/>
            <ac:spMk id="10" creationId="{00000000-0000-0000-0000-000000000000}"/>
          </ac:spMkLst>
        </pc:spChg>
      </pc:sldMasterChg>
    </pc:docChg>
  </pc:docChgLst>
  <pc:docChgLst>
    <pc:chgData name="Alfred Asterjadhi" userId="39de57b9-85c0-4fd1-aaac-8ca2b6560ad0" providerId="ADAL" clId="{FFD2CA1A-D627-48AF-904E-0B34A676288B}"/>
    <pc:docChg chg="undo custSel modSld modMainMaster">
      <pc:chgData name="Alfred Asterjadhi" userId="39de57b9-85c0-4fd1-aaac-8ca2b6560ad0" providerId="ADAL" clId="{FFD2CA1A-D627-48AF-904E-0B34A676288B}" dt="2021-03-09T19:26:23.009" v="271" actId="20577"/>
      <pc:docMkLst>
        <pc:docMk/>
      </pc:docMkLst>
      <pc:sldChg chg="modSp mod">
        <pc:chgData name="Alfred Asterjadhi" userId="39de57b9-85c0-4fd1-aaac-8ca2b6560ad0" providerId="ADAL" clId="{FFD2CA1A-D627-48AF-904E-0B34A676288B}" dt="2021-03-09T00:24:14.807" v="8" actId="20577"/>
        <pc:sldMkLst>
          <pc:docMk/>
          <pc:sldMk cId="0" sldId="257"/>
        </pc:sldMkLst>
        <pc:spChg chg="mod">
          <ac:chgData name="Alfred Asterjadhi" userId="39de57b9-85c0-4fd1-aaac-8ca2b6560ad0" providerId="ADAL" clId="{FFD2CA1A-D627-48AF-904E-0B34A676288B}" dt="2021-03-09T00:24:14.807" v="8" actId="20577"/>
          <ac:spMkLst>
            <pc:docMk/>
            <pc:sldMk cId="0" sldId="257"/>
            <ac:spMk id="4098" creationId="{00000000-0000-0000-0000-000000000000}"/>
          </ac:spMkLst>
        </pc:spChg>
      </pc:sldChg>
      <pc:sldChg chg="modSp mod">
        <pc:chgData name="Alfred Asterjadhi" userId="39de57b9-85c0-4fd1-aaac-8ca2b6560ad0" providerId="ADAL" clId="{FFD2CA1A-D627-48AF-904E-0B34A676288B}" dt="2021-03-09T17:53:52.613" v="17" actId="13926"/>
        <pc:sldMkLst>
          <pc:docMk/>
          <pc:sldMk cId="596865926" sldId="324"/>
        </pc:sldMkLst>
        <pc:spChg chg="mod">
          <ac:chgData name="Alfred Asterjadhi" userId="39de57b9-85c0-4fd1-aaac-8ca2b6560ad0" providerId="ADAL" clId="{FFD2CA1A-D627-48AF-904E-0B34A676288B}" dt="2021-03-09T17:53:52.613" v="17" actId="13926"/>
          <ac:spMkLst>
            <pc:docMk/>
            <pc:sldMk cId="596865926" sldId="324"/>
            <ac:spMk id="2" creationId="{6A27F32D-AAB2-4E4E-8703-7DB27C650C46}"/>
          </ac:spMkLst>
        </pc:spChg>
      </pc:sldChg>
      <pc:sldChg chg="modSp mod">
        <pc:chgData name="Alfred Asterjadhi" userId="39de57b9-85c0-4fd1-aaac-8ca2b6560ad0" providerId="ADAL" clId="{FFD2CA1A-D627-48AF-904E-0B34A676288B}" dt="2021-03-09T18:15:21.256" v="144" actId="20577"/>
        <pc:sldMkLst>
          <pc:docMk/>
          <pc:sldMk cId="3464474659" sldId="325"/>
        </pc:sldMkLst>
        <pc:spChg chg="mod">
          <ac:chgData name="Alfred Asterjadhi" userId="39de57b9-85c0-4fd1-aaac-8ca2b6560ad0" providerId="ADAL" clId="{FFD2CA1A-D627-48AF-904E-0B34A676288B}" dt="2021-03-09T17:53:56.293" v="18" actId="13926"/>
          <ac:spMkLst>
            <pc:docMk/>
            <pc:sldMk cId="3464474659" sldId="325"/>
            <ac:spMk id="2" creationId="{11C5C3A7-526B-4152-8A7F-BC9636A70131}"/>
          </ac:spMkLst>
        </pc:spChg>
        <pc:spChg chg="mod">
          <ac:chgData name="Alfred Asterjadhi" userId="39de57b9-85c0-4fd1-aaac-8ca2b6560ad0" providerId="ADAL" clId="{FFD2CA1A-D627-48AF-904E-0B34A676288B}" dt="2021-03-09T18:15:21.256" v="144" actId="20577"/>
          <ac:spMkLst>
            <pc:docMk/>
            <pc:sldMk cId="3464474659" sldId="325"/>
            <ac:spMk id="3" creationId="{49A6CCA4-296A-475E-8868-A1006DFAF806}"/>
          </ac:spMkLst>
        </pc:spChg>
      </pc:sldChg>
      <pc:sldChg chg="modSp mod">
        <pc:chgData name="Alfred Asterjadhi" userId="39de57b9-85c0-4fd1-aaac-8ca2b6560ad0" providerId="ADAL" clId="{FFD2CA1A-D627-48AF-904E-0B34A676288B}" dt="2021-03-09T18:10:48.096" v="111" actId="13926"/>
        <pc:sldMkLst>
          <pc:docMk/>
          <pc:sldMk cId="3248079768" sldId="334"/>
        </pc:sldMkLst>
        <pc:spChg chg="mod">
          <ac:chgData name="Alfred Asterjadhi" userId="39de57b9-85c0-4fd1-aaac-8ca2b6560ad0" providerId="ADAL" clId="{FFD2CA1A-D627-48AF-904E-0B34A676288B}" dt="2021-03-09T18:10:48.096" v="111" actId="13926"/>
          <ac:spMkLst>
            <pc:docMk/>
            <pc:sldMk cId="3248079768" sldId="334"/>
            <ac:spMk id="2" creationId="{6A27F32D-AAB2-4E4E-8703-7DB27C650C46}"/>
          </ac:spMkLst>
        </pc:spChg>
      </pc:sldChg>
      <pc:sldChg chg="addSp delSp modSp mod">
        <pc:chgData name="Alfred Asterjadhi" userId="39de57b9-85c0-4fd1-aaac-8ca2b6560ad0" providerId="ADAL" clId="{FFD2CA1A-D627-48AF-904E-0B34A676288B}" dt="2021-03-09T19:26:23.009" v="271" actId="20577"/>
        <pc:sldMkLst>
          <pc:docMk/>
          <pc:sldMk cId="1008851049" sldId="335"/>
        </pc:sldMkLst>
        <pc:spChg chg="mod">
          <ac:chgData name="Alfred Asterjadhi" userId="39de57b9-85c0-4fd1-aaac-8ca2b6560ad0" providerId="ADAL" clId="{FFD2CA1A-D627-48AF-904E-0B34A676288B}" dt="2021-03-09T18:10:43.817" v="110" actId="13926"/>
          <ac:spMkLst>
            <pc:docMk/>
            <pc:sldMk cId="1008851049" sldId="335"/>
            <ac:spMk id="2" creationId="{11C5C3A7-526B-4152-8A7F-BC9636A70131}"/>
          </ac:spMkLst>
        </pc:spChg>
        <pc:spChg chg="mod">
          <ac:chgData name="Alfred Asterjadhi" userId="39de57b9-85c0-4fd1-aaac-8ca2b6560ad0" providerId="ADAL" clId="{FFD2CA1A-D627-48AF-904E-0B34A676288B}" dt="2021-03-09T19:26:23.009" v="271" actId="20577"/>
          <ac:spMkLst>
            <pc:docMk/>
            <pc:sldMk cId="1008851049" sldId="335"/>
            <ac:spMk id="3" creationId="{49A6CCA4-296A-475E-8868-A1006DFAF806}"/>
          </ac:spMkLst>
        </pc:spChg>
        <pc:graphicFrameChg chg="add del mod">
          <ac:chgData name="Alfred Asterjadhi" userId="39de57b9-85c0-4fd1-aaac-8ca2b6560ad0" providerId="ADAL" clId="{FFD2CA1A-D627-48AF-904E-0B34A676288B}" dt="2021-03-09T18:04:08.132" v="72"/>
          <ac:graphicFrameMkLst>
            <pc:docMk/>
            <pc:sldMk cId="1008851049" sldId="335"/>
            <ac:graphicFrameMk id="7" creationId="{EF4233CA-3E8E-465F-B6C9-2EDD5677E531}"/>
          </ac:graphicFrameMkLst>
        </pc:graphicFrameChg>
        <pc:graphicFrameChg chg="add del mod">
          <ac:chgData name="Alfred Asterjadhi" userId="39de57b9-85c0-4fd1-aaac-8ca2b6560ad0" providerId="ADAL" clId="{FFD2CA1A-D627-48AF-904E-0B34A676288B}" dt="2021-03-09T18:04:12.978" v="74"/>
          <ac:graphicFrameMkLst>
            <pc:docMk/>
            <pc:sldMk cId="1008851049" sldId="335"/>
            <ac:graphicFrameMk id="8" creationId="{1E8FD78E-E6A8-44FA-B096-63F23F22F2A5}"/>
          </ac:graphicFrameMkLst>
        </pc:graphicFrameChg>
        <pc:graphicFrameChg chg="add del mod">
          <ac:chgData name="Alfred Asterjadhi" userId="39de57b9-85c0-4fd1-aaac-8ca2b6560ad0" providerId="ADAL" clId="{FFD2CA1A-D627-48AF-904E-0B34A676288B}" dt="2021-03-09T18:13:17.695" v="113"/>
          <ac:graphicFrameMkLst>
            <pc:docMk/>
            <pc:sldMk cId="1008851049" sldId="335"/>
            <ac:graphicFrameMk id="9" creationId="{0A4ABC72-BB41-45E6-954D-8FBE8997D848}"/>
          </ac:graphicFrameMkLst>
        </pc:graphicFrameChg>
      </pc:sldChg>
      <pc:sldChg chg="modSp mod">
        <pc:chgData name="Alfred Asterjadhi" userId="39de57b9-85c0-4fd1-aaac-8ca2b6560ad0" providerId="ADAL" clId="{FFD2CA1A-D627-48AF-904E-0B34A676288B}" dt="2021-03-09T19:18:40.340" v="216" actId="20577"/>
        <pc:sldMkLst>
          <pc:docMk/>
          <pc:sldMk cId="2631687367" sldId="336"/>
        </pc:sldMkLst>
        <pc:spChg chg="mod">
          <ac:chgData name="Alfred Asterjadhi" userId="39de57b9-85c0-4fd1-aaac-8ca2b6560ad0" providerId="ADAL" clId="{FFD2CA1A-D627-48AF-904E-0B34A676288B}" dt="2021-03-09T17:54:27.669" v="22" actId="13926"/>
          <ac:spMkLst>
            <pc:docMk/>
            <pc:sldMk cId="2631687367" sldId="336"/>
            <ac:spMk id="2" creationId="{11C5C3A7-526B-4152-8A7F-BC9636A70131}"/>
          </ac:spMkLst>
        </pc:spChg>
        <pc:spChg chg="mod">
          <ac:chgData name="Alfred Asterjadhi" userId="39de57b9-85c0-4fd1-aaac-8ca2b6560ad0" providerId="ADAL" clId="{FFD2CA1A-D627-48AF-904E-0B34A676288B}" dt="2021-03-09T19:18:40.340" v="216" actId="20577"/>
          <ac:spMkLst>
            <pc:docMk/>
            <pc:sldMk cId="2631687367" sldId="336"/>
            <ac:spMk id="3" creationId="{49A6CCA4-296A-475E-8868-A1006DFAF806}"/>
          </ac:spMkLst>
        </pc:spChg>
      </pc:sldChg>
      <pc:sldMasterChg chg="modSp mod">
        <pc:chgData name="Alfred Asterjadhi" userId="39de57b9-85c0-4fd1-aaac-8ca2b6560ad0" providerId="ADAL" clId="{FFD2CA1A-D627-48AF-904E-0B34A676288B}" dt="2021-03-08T21:40:23.836" v="1" actId="20577"/>
        <pc:sldMasterMkLst>
          <pc:docMk/>
          <pc:sldMasterMk cId="0" sldId="2147483648"/>
        </pc:sldMasterMkLst>
        <pc:spChg chg="mod">
          <ac:chgData name="Alfred Asterjadhi" userId="39de57b9-85c0-4fd1-aaac-8ca2b6560ad0" providerId="ADAL" clId="{FFD2CA1A-D627-48AF-904E-0B34A676288B}" dt="2021-03-08T21:40:23.836" v="1" actId="20577"/>
          <ac:spMkLst>
            <pc:docMk/>
            <pc:sldMasterMk cId="0" sldId="2147483648"/>
            <ac:spMk id="10" creationId="{00000000-0000-0000-0000-000000000000}"/>
          </ac:spMkLst>
        </pc:spChg>
      </pc:sldMasterChg>
    </pc:docChg>
  </pc:docChgLst>
  <pc:docChgLst>
    <pc:chgData name="Alfred Asterjadhi" userId="39de57b9-85c0-4fd1-aaac-8ca2b6560ad0" providerId="ADAL" clId="{C0C85B25-DD0F-4E0F-9D33-E2C1CF1DC39D}"/>
    <pc:docChg chg="undo custSel modSld modMainMaster">
      <pc:chgData name="Alfred Asterjadhi" userId="39de57b9-85c0-4fd1-aaac-8ca2b6560ad0" providerId="ADAL" clId="{C0C85B25-DD0F-4E0F-9D33-E2C1CF1DC39D}" dt="2021-12-09T23:56:36.156" v="169" actId="20577"/>
      <pc:docMkLst>
        <pc:docMk/>
      </pc:docMkLst>
      <pc:sldChg chg="modSp mod">
        <pc:chgData name="Alfred Asterjadhi" userId="39de57b9-85c0-4fd1-aaac-8ca2b6560ad0" providerId="ADAL" clId="{C0C85B25-DD0F-4E0F-9D33-E2C1CF1DC39D}" dt="2021-12-09T23:50:21.780" v="94" actId="20577"/>
        <pc:sldMkLst>
          <pc:docMk/>
          <pc:sldMk cId="0" sldId="256"/>
        </pc:sldMkLst>
        <pc:spChg chg="mod">
          <ac:chgData name="Alfred Asterjadhi" userId="39de57b9-85c0-4fd1-aaac-8ca2b6560ad0" providerId="ADAL" clId="{C0C85B25-DD0F-4E0F-9D33-E2C1CF1DC39D}" dt="2021-12-09T23:50:21.780" v="94" actId="20577"/>
          <ac:spMkLst>
            <pc:docMk/>
            <pc:sldMk cId="0" sldId="256"/>
            <ac:spMk id="6" creationId="{00000000-0000-0000-0000-000000000000}"/>
          </ac:spMkLst>
        </pc:spChg>
        <pc:spChg chg="mod">
          <ac:chgData name="Alfred Asterjadhi" userId="39de57b9-85c0-4fd1-aaac-8ca2b6560ad0" providerId="ADAL" clId="{C0C85B25-DD0F-4E0F-9D33-E2C1CF1DC39D}" dt="2021-12-09T23:50:08.884" v="81" actId="20577"/>
          <ac:spMkLst>
            <pc:docMk/>
            <pc:sldMk cId="0" sldId="256"/>
            <ac:spMk id="3073" creationId="{00000000-0000-0000-0000-000000000000}"/>
          </ac:spMkLst>
        </pc:spChg>
        <pc:spChg chg="mod">
          <ac:chgData name="Alfred Asterjadhi" userId="39de57b9-85c0-4fd1-aaac-8ca2b6560ad0" providerId="ADAL" clId="{C0C85B25-DD0F-4E0F-9D33-E2C1CF1DC39D}" dt="2021-12-09T23:50:15.999" v="85" actId="20577"/>
          <ac:spMkLst>
            <pc:docMk/>
            <pc:sldMk cId="0" sldId="256"/>
            <ac:spMk id="3074" creationId="{00000000-0000-0000-0000-000000000000}"/>
          </ac:spMkLst>
        </pc:spChg>
      </pc:sldChg>
      <pc:sldChg chg="modSp mod">
        <pc:chgData name="Alfred Asterjadhi" userId="39de57b9-85c0-4fd1-aaac-8ca2b6560ad0" providerId="ADAL" clId="{C0C85B25-DD0F-4E0F-9D33-E2C1CF1DC39D}" dt="2021-12-09T23:50:26.927" v="95"/>
        <pc:sldMkLst>
          <pc:docMk/>
          <pc:sldMk cId="0" sldId="257"/>
        </pc:sldMkLst>
        <pc:spChg chg="mod">
          <ac:chgData name="Alfred Asterjadhi" userId="39de57b9-85c0-4fd1-aaac-8ca2b6560ad0" providerId="ADAL" clId="{C0C85B25-DD0F-4E0F-9D33-E2C1CF1DC39D}" dt="2021-12-09T23:50:26.927" v="95"/>
          <ac:spMkLst>
            <pc:docMk/>
            <pc:sldMk cId="0" sldId="257"/>
            <ac:spMk id="7" creationId="{4565958B-DD30-4EE7-AF20-DC550898176B}"/>
          </ac:spMkLst>
        </pc:spChg>
        <pc:spChg chg="mod">
          <ac:chgData name="Alfred Asterjadhi" userId="39de57b9-85c0-4fd1-aaac-8ca2b6560ad0" providerId="ADAL" clId="{C0C85B25-DD0F-4E0F-9D33-E2C1CF1DC39D}" dt="2021-12-09T23:48:17.385" v="64" actId="20577"/>
          <ac:spMkLst>
            <pc:docMk/>
            <pc:sldMk cId="0" sldId="257"/>
            <ac:spMk id="4098" creationId="{00000000-0000-0000-0000-000000000000}"/>
          </ac:spMkLst>
        </pc:spChg>
      </pc:sldChg>
      <pc:sldChg chg="modSp mod">
        <pc:chgData name="Alfred Asterjadhi" userId="39de57b9-85c0-4fd1-aaac-8ca2b6560ad0" providerId="ADAL" clId="{C0C85B25-DD0F-4E0F-9D33-E2C1CF1DC39D}" dt="2021-12-09T23:50:30.567" v="97"/>
        <pc:sldMkLst>
          <pc:docMk/>
          <pc:sldMk cId="3254182675" sldId="258"/>
        </pc:sldMkLst>
        <pc:spChg chg="mod">
          <ac:chgData name="Alfred Asterjadhi" userId="39de57b9-85c0-4fd1-aaac-8ca2b6560ad0" providerId="ADAL" clId="{C0C85B25-DD0F-4E0F-9D33-E2C1CF1DC39D}" dt="2021-12-09T23:50:30.567" v="97"/>
          <ac:spMkLst>
            <pc:docMk/>
            <pc:sldMk cId="3254182675" sldId="258"/>
            <ac:spMk id="7" creationId="{4F62ADF5-BC8B-4EF4-B4E8-C355611EECFF}"/>
          </ac:spMkLst>
        </pc:spChg>
      </pc:sldChg>
      <pc:sldChg chg="modSp mod">
        <pc:chgData name="Alfred Asterjadhi" userId="39de57b9-85c0-4fd1-aaac-8ca2b6560ad0" providerId="ADAL" clId="{C0C85B25-DD0F-4E0F-9D33-E2C1CF1DC39D}" dt="2021-12-09T23:50:32.640" v="98"/>
        <pc:sldMkLst>
          <pc:docMk/>
          <pc:sldMk cId="3136880362" sldId="260"/>
        </pc:sldMkLst>
        <pc:spChg chg="mod">
          <ac:chgData name="Alfred Asterjadhi" userId="39de57b9-85c0-4fd1-aaac-8ca2b6560ad0" providerId="ADAL" clId="{C0C85B25-DD0F-4E0F-9D33-E2C1CF1DC39D}" dt="2021-12-09T23:50:32.640" v="98"/>
          <ac:spMkLst>
            <pc:docMk/>
            <pc:sldMk cId="3136880362" sldId="260"/>
            <ac:spMk id="7" creationId="{733EE7F5-4D25-4915-8021-FD9EE23E2C32}"/>
          </ac:spMkLst>
        </pc:spChg>
      </pc:sldChg>
      <pc:sldChg chg="modSp mod">
        <pc:chgData name="Alfred Asterjadhi" userId="39de57b9-85c0-4fd1-aaac-8ca2b6560ad0" providerId="ADAL" clId="{C0C85B25-DD0F-4E0F-9D33-E2C1CF1DC39D}" dt="2021-12-09T23:50:36.896" v="100"/>
        <pc:sldMkLst>
          <pc:docMk/>
          <pc:sldMk cId="1676196551" sldId="261"/>
        </pc:sldMkLst>
        <pc:spChg chg="mod">
          <ac:chgData name="Alfred Asterjadhi" userId="39de57b9-85c0-4fd1-aaac-8ca2b6560ad0" providerId="ADAL" clId="{C0C85B25-DD0F-4E0F-9D33-E2C1CF1DC39D}" dt="2021-12-09T23:50:36.896" v="100"/>
          <ac:spMkLst>
            <pc:docMk/>
            <pc:sldMk cId="1676196551" sldId="261"/>
            <ac:spMk id="7" creationId="{0A0F1EBF-63A8-4C75-8DB7-0D8CD44D0896}"/>
          </ac:spMkLst>
        </pc:spChg>
      </pc:sldChg>
      <pc:sldChg chg="modSp mod">
        <pc:chgData name="Alfred Asterjadhi" userId="39de57b9-85c0-4fd1-aaac-8ca2b6560ad0" providerId="ADAL" clId="{C0C85B25-DD0F-4E0F-9D33-E2C1CF1DC39D}" dt="2021-12-09T23:50:38.214" v="101"/>
        <pc:sldMkLst>
          <pc:docMk/>
          <pc:sldMk cId="2927177891" sldId="263"/>
        </pc:sldMkLst>
        <pc:spChg chg="mod">
          <ac:chgData name="Alfred Asterjadhi" userId="39de57b9-85c0-4fd1-aaac-8ca2b6560ad0" providerId="ADAL" clId="{C0C85B25-DD0F-4E0F-9D33-E2C1CF1DC39D}" dt="2021-12-09T23:50:38.214" v="101"/>
          <ac:spMkLst>
            <pc:docMk/>
            <pc:sldMk cId="2927177891" sldId="263"/>
            <ac:spMk id="9" creationId="{4BB4CFD1-21C6-467E-AB6E-3577A473F86D}"/>
          </ac:spMkLst>
        </pc:spChg>
      </pc:sldChg>
      <pc:sldChg chg="modSp mod">
        <pc:chgData name="Alfred Asterjadhi" userId="39de57b9-85c0-4fd1-aaac-8ca2b6560ad0" providerId="ADAL" clId="{C0C85B25-DD0F-4E0F-9D33-E2C1CF1DC39D}" dt="2021-12-09T23:50:40.071" v="102"/>
        <pc:sldMkLst>
          <pc:docMk/>
          <pc:sldMk cId="4277600907" sldId="264"/>
        </pc:sldMkLst>
        <pc:spChg chg="mod">
          <ac:chgData name="Alfred Asterjadhi" userId="39de57b9-85c0-4fd1-aaac-8ca2b6560ad0" providerId="ADAL" clId="{C0C85B25-DD0F-4E0F-9D33-E2C1CF1DC39D}" dt="2021-12-09T23:50:40.071" v="102"/>
          <ac:spMkLst>
            <pc:docMk/>
            <pc:sldMk cId="4277600907" sldId="264"/>
            <ac:spMk id="8" creationId="{B2C4C695-AFB3-4956-B721-DB0805BA0685}"/>
          </ac:spMkLst>
        </pc:spChg>
      </pc:sldChg>
      <pc:sldChg chg="modSp mod">
        <pc:chgData name="Alfred Asterjadhi" userId="39de57b9-85c0-4fd1-aaac-8ca2b6560ad0" providerId="ADAL" clId="{C0C85B25-DD0F-4E0F-9D33-E2C1CF1DC39D}" dt="2021-12-09T23:50:41.545" v="103"/>
        <pc:sldMkLst>
          <pc:docMk/>
          <pc:sldMk cId="2436815634" sldId="265"/>
        </pc:sldMkLst>
        <pc:spChg chg="mod">
          <ac:chgData name="Alfred Asterjadhi" userId="39de57b9-85c0-4fd1-aaac-8ca2b6560ad0" providerId="ADAL" clId="{C0C85B25-DD0F-4E0F-9D33-E2C1CF1DC39D}" dt="2021-12-09T23:50:41.545" v="103"/>
          <ac:spMkLst>
            <pc:docMk/>
            <pc:sldMk cId="2436815634" sldId="265"/>
            <ac:spMk id="9" creationId="{535943CE-0A57-43F4-9844-46B4091CBC16}"/>
          </ac:spMkLst>
        </pc:spChg>
      </pc:sldChg>
      <pc:sldChg chg="modSp mod">
        <pc:chgData name="Alfred Asterjadhi" userId="39de57b9-85c0-4fd1-aaac-8ca2b6560ad0" providerId="ADAL" clId="{C0C85B25-DD0F-4E0F-9D33-E2C1CF1DC39D}" dt="2021-12-09T23:50:43.218" v="104"/>
        <pc:sldMkLst>
          <pc:docMk/>
          <pc:sldMk cId="2400177835" sldId="266"/>
        </pc:sldMkLst>
        <pc:spChg chg="mod">
          <ac:chgData name="Alfred Asterjadhi" userId="39de57b9-85c0-4fd1-aaac-8ca2b6560ad0" providerId="ADAL" clId="{C0C85B25-DD0F-4E0F-9D33-E2C1CF1DC39D}" dt="2021-12-09T23:50:43.218" v="104"/>
          <ac:spMkLst>
            <pc:docMk/>
            <pc:sldMk cId="2400177835" sldId="266"/>
            <ac:spMk id="8" creationId="{C5505616-1CE2-43B4-878B-31634EEB6CA7}"/>
          </ac:spMkLst>
        </pc:spChg>
      </pc:sldChg>
      <pc:sldChg chg="modSp mod">
        <pc:chgData name="Alfred Asterjadhi" userId="39de57b9-85c0-4fd1-aaac-8ca2b6560ad0" providerId="ADAL" clId="{C0C85B25-DD0F-4E0F-9D33-E2C1CF1DC39D}" dt="2021-12-09T23:50:50.793" v="109"/>
        <pc:sldMkLst>
          <pc:docMk/>
          <pc:sldMk cId="132832093" sldId="267"/>
        </pc:sldMkLst>
        <pc:spChg chg="mod">
          <ac:chgData name="Alfred Asterjadhi" userId="39de57b9-85c0-4fd1-aaac-8ca2b6560ad0" providerId="ADAL" clId="{C0C85B25-DD0F-4E0F-9D33-E2C1CF1DC39D}" dt="2021-12-09T23:50:50.793" v="109"/>
          <ac:spMkLst>
            <pc:docMk/>
            <pc:sldMk cId="132832093" sldId="267"/>
            <ac:spMk id="7" creationId="{C00CAC69-BF6D-4936-9CE0-D96F88ACD748}"/>
          </ac:spMkLst>
        </pc:spChg>
      </pc:sldChg>
      <pc:sldChg chg="modSp mod">
        <pc:chgData name="Alfred Asterjadhi" userId="39de57b9-85c0-4fd1-aaac-8ca2b6560ad0" providerId="ADAL" clId="{C0C85B25-DD0F-4E0F-9D33-E2C1CF1DC39D}" dt="2021-12-09T23:50:44.837" v="105"/>
        <pc:sldMkLst>
          <pc:docMk/>
          <pc:sldMk cId="3387863760" sldId="270"/>
        </pc:sldMkLst>
        <pc:spChg chg="mod">
          <ac:chgData name="Alfred Asterjadhi" userId="39de57b9-85c0-4fd1-aaac-8ca2b6560ad0" providerId="ADAL" clId="{C0C85B25-DD0F-4E0F-9D33-E2C1CF1DC39D}" dt="2021-12-09T23:50:44.837" v="105"/>
          <ac:spMkLst>
            <pc:docMk/>
            <pc:sldMk cId="3387863760" sldId="270"/>
            <ac:spMk id="8" creationId="{B1C9D975-9B89-429E-A2AD-175C2CE0D83A}"/>
          </ac:spMkLst>
        </pc:spChg>
      </pc:sldChg>
      <pc:sldChg chg="modSp mod">
        <pc:chgData name="Alfred Asterjadhi" userId="39de57b9-85c0-4fd1-aaac-8ca2b6560ad0" providerId="ADAL" clId="{C0C85B25-DD0F-4E0F-9D33-E2C1CF1DC39D}" dt="2021-12-09T23:53:01.274" v="141"/>
        <pc:sldMkLst>
          <pc:docMk/>
          <pc:sldMk cId="2243228416" sldId="299"/>
        </pc:sldMkLst>
        <pc:spChg chg="mod">
          <ac:chgData name="Alfred Asterjadhi" userId="39de57b9-85c0-4fd1-aaac-8ca2b6560ad0" providerId="ADAL" clId="{C0C85B25-DD0F-4E0F-9D33-E2C1CF1DC39D}" dt="2021-12-09T23:52:57.411" v="139"/>
          <ac:spMkLst>
            <pc:docMk/>
            <pc:sldMk cId="2243228416" sldId="299"/>
            <ac:spMk id="3" creationId="{3857177C-4F12-41D1-AB93-6925069E5DB9}"/>
          </ac:spMkLst>
        </pc:spChg>
        <pc:spChg chg="mod">
          <ac:chgData name="Alfred Asterjadhi" userId="39de57b9-85c0-4fd1-aaac-8ca2b6560ad0" providerId="ADAL" clId="{C0C85B25-DD0F-4E0F-9D33-E2C1CF1DC39D}" dt="2021-12-09T23:50:52.126" v="110"/>
          <ac:spMkLst>
            <pc:docMk/>
            <pc:sldMk cId="2243228416" sldId="299"/>
            <ac:spMk id="8" creationId="{ADA0A8BA-AA59-4AB6-9BD0-89E3B2E275F5}"/>
          </ac:spMkLst>
        </pc:spChg>
        <pc:spChg chg="mod">
          <ac:chgData name="Alfred Asterjadhi" userId="39de57b9-85c0-4fd1-aaac-8ca2b6560ad0" providerId="ADAL" clId="{C0C85B25-DD0F-4E0F-9D33-E2C1CF1DC39D}" dt="2021-12-09T23:53:01.274" v="141"/>
          <ac:spMkLst>
            <pc:docMk/>
            <pc:sldMk cId="2243228416" sldId="299"/>
            <ac:spMk id="17" creationId="{442A1050-6527-4B2E-A943-E125D6B48B52}"/>
          </ac:spMkLst>
        </pc:spChg>
      </pc:sldChg>
      <pc:sldChg chg="modSp mod">
        <pc:chgData name="Alfred Asterjadhi" userId="39de57b9-85c0-4fd1-aaac-8ca2b6560ad0" providerId="ADAL" clId="{C0C85B25-DD0F-4E0F-9D33-E2C1CF1DC39D}" dt="2021-12-09T23:51:00.674" v="117"/>
        <pc:sldMkLst>
          <pc:docMk/>
          <pc:sldMk cId="1677969607" sldId="323"/>
        </pc:sldMkLst>
        <pc:spChg chg="mod">
          <ac:chgData name="Alfred Asterjadhi" userId="39de57b9-85c0-4fd1-aaac-8ca2b6560ad0" providerId="ADAL" clId="{C0C85B25-DD0F-4E0F-9D33-E2C1CF1DC39D}" dt="2021-12-09T23:51:00.674" v="117"/>
          <ac:spMkLst>
            <pc:docMk/>
            <pc:sldMk cId="1677969607" sldId="323"/>
            <ac:spMk id="7" creationId="{247ADCDE-7164-400D-8B27-4BAED4FE7810}"/>
          </ac:spMkLst>
        </pc:spChg>
      </pc:sldChg>
      <pc:sldChg chg="modSp mod">
        <pc:chgData name="Alfred Asterjadhi" userId="39de57b9-85c0-4fd1-aaac-8ca2b6560ad0" providerId="ADAL" clId="{C0C85B25-DD0F-4E0F-9D33-E2C1CF1DC39D}" dt="2021-12-09T23:51:57.810" v="128" actId="20577"/>
        <pc:sldMkLst>
          <pc:docMk/>
          <pc:sldMk cId="1908471061" sldId="328"/>
        </pc:sldMkLst>
        <pc:spChg chg="mod">
          <ac:chgData name="Alfred Asterjadhi" userId="39de57b9-85c0-4fd1-aaac-8ca2b6560ad0" providerId="ADAL" clId="{C0C85B25-DD0F-4E0F-9D33-E2C1CF1DC39D}" dt="2021-12-09T23:51:57.810" v="128" actId="20577"/>
          <ac:spMkLst>
            <pc:docMk/>
            <pc:sldMk cId="1908471061" sldId="328"/>
            <ac:spMk id="3" creationId="{3EF9BE80-D462-4B64-8448-3B553445EDCF}"/>
          </ac:spMkLst>
        </pc:spChg>
        <pc:spChg chg="mod">
          <ac:chgData name="Alfred Asterjadhi" userId="39de57b9-85c0-4fd1-aaac-8ca2b6560ad0" providerId="ADAL" clId="{C0C85B25-DD0F-4E0F-9D33-E2C1CF1DC39D}" dt="2021-12-09T23:50:34.923" v="99"/>
          <ac:spMkLst>
            <pc:docMk/>
            <pc:sldMk cId="1908471061" sldId="328"/>
            <ac:spMk id="6" creationId="{FCA6EDD1-4720-45B9-8B18-08C7AF47C492}"/>
          </ac:spMkLst>
        </pc:spChg>
      </pc:sldChg>
      <pc:sldChg chg="modSp mod">
        <pc:chgData name="Alfred Asterjadhi" userId="39de57b9-85c0-4fd1-aaac-8ca2b6560ad0" providerId="ADAL" clId="{C0C85B25-DD0F-4E0F-9D33-E2C1CF1DC39D}" dt="2021-12-09T23:50:46.369" v="106"/>
        <pc:sldMkLst>
          <pc:docMk/>
          <pc:sldMk cId="15571502" sldId="330"/>
        </pc:sldMkLst>
        <pc:spChg chg="mod">
          <ac:chgData name="Alfred Asterjadhi" userId="39de57b9-85c0-4fd1-aaac-8ca2b6560ad0" providerId="ADAL" clId="{C0C85B25-DD0F-4E0F-9D33-E2C1CF1DC39D}" dt="2021-12-09T23:50:46.369" v="106"/>
          <ac:spMkLst>
            <pc:docMk/>
            <pc:sldMk cId="15571502" sldId="330"/>
            <ac:spMk id="6" creationId="{5C48BDE3-7807-417F-A4F1-5356D38590CA}"/>
          </ac:spMkLst>
        </pc:spChg>
      </pc:sldChg>
      <pc:sldChg chg="modSp mod">
        <pc:chgData name="Alfred Asterjadhi" userId="39de57b9-85c0-4fd1-aaac-8ca2b6560ad0" providerId="ADAL" clId="{C0C85B25-DD0F-4E0F-9D33-E2C1CF1DC39D}" dt="2021-12-09T23:50:47.776" v="107"/>
        <pc:sldMkLst>
          <pc:docMk/>
          <pc:sldMk cId="3200711991" sldId="331"/>
        </pc:sldMkLst>
        <pc:spChg chg="mod">
          <ac:chgData name="Alfred Asterjadhi" userId="39de57b9-85c0-4fd1-aaac-8ca2b6560ad0" providerId="ADAL" clId="{C0C85B25-DD0F-4E0F-9D33-E2C1CF1DC39D}" dt="2021-12-09T23:50:47.776" v="107"/>
          <ac:spMkLst>
            <pc:docMk/>
            <pc:sldMk cId="3200711991" sldId="331"/>
            <ac:spMk id="6" creationId="{C3BF5992-FFFD-4B64-900D-0590BA3C03CE}"/>
          </ac:spMkLst>
        </pc:spChg>
      </pc:sldChg>
      <pc:sldChg chg="modSp mod">
        <pc:chgData name="Alfred Asterjadhi" userId="39de57b9-85c0-4fd1-aaac-8ca2b6560ad0" providerId="ADAL" clId="{C0C85B25-DD0F-4E0F-9D33-E2C1CF1DC39D}" dt="2021-12-09T23:50:49.451" v="108"/>
        <pc:sldMkLst>
          <pc:docMk/>
          <pc:sldMk cId="2409609221" sldId="332"/>
        </pc:sldMkLst>
        <pc:spChg chg="mod">
          <ac:chgData name="Alfred Asterjadhi" userId="39de57b9-85c0-4fd1-aaac-8ca2b6560ad0" providerId="ADAL" clId="{C0C85B25-DD0F-4E0F-9D33-E2C1CF1DC39D}" dt="2021-12-09T23:50:49.451" v="108"/>
          <ac:spMkLst>
            <pc:docMk/>
            <pc:sldMk cId="2409609221" sldId="332"/>
            <ac:spMk id="6" creationId="{2B4D6F20-084B-4EE9-AD6D-290838010348}"/>
          </ac:spMkLst>
        </pc:spChg>
      </pc:sldChg>
      <pc:sldChg chg="modSp mod">
        <pc:chgData name="Alfred Asterjadhi" userId="39de57b9-85c0-4fd1-aaac-8ca2b6560ad0" providerId="ADAL" clId="{C0C85B25-DD0F-4E0F-9D33-E2C1CF1DC39D}" dt="2021-12-09T23:51:22.496" v="122" actId="15"/>
        <pc:sldMkLst>
          <pc:docMk/>
          <pc:sldMk cId="3843208451" sldId="333"/>
        </pc:sldMkLst>
        <pc:spChg chg="mod">
          <ac:chgData name="Alfred Asterjadhi" userId="39de57b9-85c0-4fd1-aaac-8ca2b6560ad0" providerId="ADAL" clId="{C0C85B25-DD0F-4E0F-9D33-E2C1CF1DC39D}" dt="2021-12-09T23:51:11.968" v="118"/>
          <ac:spMkLst>
            <pc:docMk/>
            <pc:sldMk cId="3843208451" sldId="333"/>
            <ac:spMk id="2" creationId="{1790C6A9-20C4-440F-BC51-97DC4C9B7E71}"/>
          </ac:spMkLst>
        </pc:spChg>
        <pc:spChg chg="mod">
          <ac:chgData name="Alfred Asterjadhi" userId="39de57b9-85c0-4fd1-aaac-8ca2b6560ad0" providerId="ADAL" clId="{C0C85B25-DD0F-4E0F-9D33-E2C1CF1DC39D}" dt="2021-12-09T23:51:22.496" v="122" actId="15"/>
          <ac:spMkLst>
            <pc:docMk/>
            <pc:sldMk cId="3843208451" sldId="333"/>
            <ac:spMk id="3" creationId="{918D7AE7-F661-4AD4-9210-88B6E5699ED9}"/>
          </ac:spMkLst>
        </pc:spChg>
        <pc:spChg chg="mod">
          <ac:chgData name="Alfred Asterjadhi" userId="39de57b9-85c0-4fd1-aaac-8ca2b6560ad0" providerId="ADAL" clId="{C0C85B25-DD0F-4E0F-9D33-E2C1CF1DC39D}" dt="2021-12-09T23:50:28.832" v="96"/>
          <ac:spMkLst>
            <pc:docMk/>
            <pc:sldMk cId="3843208451" sldId="333"/>
            <ac:spMk id="6" creationId="{A8221584-6364-48AC-B1C3-833137C81726}"/>
          </ac:spMkLst>
        </pc:spChg>
      </pc:sldChg>
      <pc:sldChg chg="modSp mod">
        <pc:chgData name="Alfred Asterjadhi" userId="39de57b9-85c0-4fd1-aaac-8ca2b6560ad0" providerId="ADAL" clId="{C0C85B25-DD0F-4E0F-9D33-E2C1CF1DC39D}" dt="2021-12-09T23:55:28.322" v="148" actId="20577"/>
        <pc:sldMkLst>
          <pc:docMk/>
          <pc:sldMk cId="1706072776" sldId="334"/>
        </pc:sldMkLst>
        <pc:spChg chg="mod">
          <ac:chgData name="Alfred Asterjadhi" userId="39de57b9-85c0-4fd1-aaac-8ca2b6560ad0" providerId="ADAL" clId="{C0C85B25-DD0F-4E0F-9D33-E2C1CF1DC39D}" dt="2021-12-09T23:55:00.032" v="142" actId="13926"/>
          <ac:spMkLst>
            <pc:docMk/>
            <pc:sldMk cId="1706072776" sldId="334"/>
            <ac:spMk id="2" creationId="{B6840888-B1D3-4EE4-984D-AE2D4FD8C6BF}"/>
          </ac:spMkLst>
        </pc:spChg>
        <pc:spChg chg="mod">
          <ac:chgData name="Alfred Asterjadhi" userId="39de57b9-85c0-4fd1-aaac-8ca2b6560ad0" providerId="ADAL" clId="{C0C85B25-DD0F-4E0F-9D33-E2C1CF1DC39D}" dt="2021-12-09T23:55:28.322" v="148" actId="20577"/>
          <ac:spMkLst>
            <pc:docMk/>
            <pc:sldMk cId="1706072776" sldId="334"/>
            <ac:spMk id="3" creationId="{977FA593-1C2D-4B4C-B4B8-9841BC70A2D7}"/>
          </ac:spMkLst>
        </pc:spChg>
        <pc:spChg chg="mod">
          <ac:chgData name="Alfred Asterjadhi" userId="39de57b9-85c0-4fd1-aaac-8ca2b6560ad0" providerId="ADAL" clId="{C0C85B25-DD0F-4E0F-9D33-E2C1CF1DC39D}" dt="2021-12-09T23:50:53.497" v="111"/>
          <ac:spMkLst>
            <pc:docMk/>
            <pc:sldMk cId="1706072776" sldId="334"/>
            <ac:spMk id="6" creationId="{BB0A0FD2-1910-45A5-B2D0-6B427FDC767A}"/>
          </ac:spMkLst>
        </pc:spChg>
      </pc:sldChg>
      <pc:sldChg chg="modSp mod">
        <pc:chgData name="Alfred Asterjadhi" userId="39de57b9-85c0-4fd1-aaac-8ca2b6560ad0" providerId="ADAL" clId="{C0C85B25-DD0F-4E0F-9D33-E2C1CF1DC39D}" dt="2021-12-09T23:55:33.218" v="149" actId="20577"/>
        <pc:sldMkLst>
          <pc:docMk/>
          <pc:sldMk cId="2327388640" sldId="335"/>
        </pc:sldMkLst>
        <pc:spChg chg="mod">
          <ac:chgData name="Alfred Asterjadhi" userId="39de57b9-85c0-4fd1-aaac-8ca2b6560ad0" providerId="ADAL" clId="{C0C85B25-DD0F-4E0F-9D33-E2C1CF1DC39D}" dt="2021-12-09T23:55:02.727" v="143" actId="13926"/>
          <ac:spMkLst>
            <pc:docMk/>
            <pc:sldMk cId="2327388640" sldId="335"/>
            <ac:spMk id="2" creationId="{4B5F0D0E-8BB7-48AB-9160-728B8B3399A2}"/>
          </ac:spMkLst>
        </pc:spChg>
        <pc:spChg chg="mod">
          <ac:chgData name="Alfred Asterjadhi" userId="39de57b9-85c0-4fd1-aaac-8ca2b6560ad0" providerId="ADAL" clId="{C0C85B25-DD0F-4E0F-9D33-E2C1CF1DC39D}" dt="2021-12-09T23:55:33.218" v="149" actId="20577"/>
          <ac:spMkLst>
            <pc:docMk/>
            <pc:sldMk cId="2327388640" sldId="335"/>
            <ac:spMk id="3" creationId="{DFB0BA47-D7B6-4F95-932E-A7AA615BC440}"/>
          </ac:spMkLst>
        </pc:spChg>
        <pc:spChg chg="mod">
          <ac:chgData name="Alfred Asterjadhi" userId="39de57b9-85c0-4fd1-aaac-8ca2b6560ad0" providerId="ADAL" clId="{C0C85B25-DD0F-4E0F-9D33-E2C1CF1DC39D}" dt="2021-12-09T23:50:54.699" v="112"/>
          <ac:spMkLst>
            <pc:docMk/>
            <pc:sldMk cId="2327388640" sldId="335"/>
            <ac:spMk id="6" creationId="{974B2026-97FB-40D2-8F22-7E6D319B4EA2}"/>
          </ac:spMkLst>
        </pc:spChg>
      </pc:sldChg>
      <pc:sldChg chg="modSp mod">
        <pc:chgData name="Alfred Asterjadhi" userId="39de57b9-85c0-4fd1-aaac-8ca2b6560ad0" providerId="ADAL" clId="{C0C85B25-DD0F-4E0F-9D33-E2C1CF1DC39D}" dt="2021-12-09T23:55:54.727" v="156" actId="207"/>
        <pc:sldMkLst>
          <pc:docMk/>
          <pc:sldMk cId="3857707522" sldId="336"/>
        </pc:sldMkLst>
        <pc:spChg chg="mod">
          <ac:chgData name="Alfred Asterjadhi" userId="39de57b9-85c0-4fd1-aaac-8ca2b6560ad0" providerId="ADAL" clId="{C0C85B25-DD0F-4E0F-9D33-E2C1CF1DC39D}" dt="2021-12-09T23:55:04.742" v="144" actId="13926"/>
          <ac:spMkLst>
            <pc:docMk/>
            <pc:sldMk cId="3857707522" sldId="336"/>
            <ac:spMk id="2" creationId="{BB257C45-33B6-4575-BFD1-635C7A68B736}"/>
          </ac:spMkLst>
        </pc:spChg>
        <pc:spChg chg="mod">
          <ac:chgData name="Alfred Asterjadhi" userId="39de57b9-85c0-4fd1-aaac-8ca2b6560ad0" providerId="ADAL" clId="{C0C85B25-DD0F-4E0F-9D33-E2C1CF1DC39D}" dt="2021-12-09T23:55:54.727" v="156" actId="207"/>
          <ac:spMkLst>
            <pc:docMk/>
            <pc:sldMk cId="3857707522" sldId="336"/>
            <ac:spMk id="3" creationId="{5F2B61AD-90EC-4D19-B28B-7FC2B47F9A7B}"/>
          </ac:spMkLst>
        </pc:spChg>
        <pc:spChg chg="mod">
          <ac:chgData name="Alfred Asterjadhi" userId="39de57b9-85c0-4fd1-aaac-8ca2b6560ad0" providerId="ADAL" clId="{C0C85B25-DD0F-4E0F-9D33-E2C1CF1DC39D}" dt="2021-12-09T23:50:55.925" v="113"/>
          <ac:spMkLst>
            <pc:docMk/>
            <pc:sldMk cId="3857707522" sldId="336"/>
            <ac:spMk id="6" creationId="{0578AA0F-EF76-4484-BEF1-47CEFC7F587B}"/>
          </ac:spMkLst>
        </pc:spChg>
      </pc:sldChg>
      <pc:sldChg chg="modSp mod">
        <pc:chgData name="Alfred Asterjadhi" userId="39de57b9-85c0-4fd1-aaac-8ca2b6560ad0" providerId="ADAL" clId="{C0C85B25-DD0F-4E0F-9D33-E2C1CF1DC39D}" dt="2021-12-09T23:55:58.334" v="157" actId="20577"/>
        <pc:sldMkLst>
          <pc:docMk/>
          <pc:sldMk cId="758807830" sldId="337"/>
        </pc:sldMkLst>
        <pc:spChg chg="mod">
          <ac:chgData name="Alfred Asterjadhi" userId="39de57b9-85c0-4fd1-aaac-8ca2b6560ad0" providerId="ADAL" clId="{C0C85B25-DD0F-4E0F-9D33-E2C1CF1DC39D}" dt="2021-12-09T23:55:16.681" v="145" actId="13926"/>
          <ac:spMkLst>
            <pc:docMk/>
            <pc:sldMk cId="758807830" sldId="337"/>
            <ac:spMk id="2" creationId="{9920397D-90A0-4AC1-A4EF-8F96C4D04887}"/>
          </ac:spMkLst>
        </pc:spChg>
        <pc:spChg chg="mod">
          <ac:chgData name="Alfred Asterjadhi" userId="39de57b9-85c0-4fd1-aaac-8ca2b6560ad0" providerId="ADAL" clId="{C0C85B25-DD0F-4E0F-9D33-E2C1CF1DC39D}" dt="2021-12-09T23:55:58.334" v="157" actId="20577"/>
          <ac:spMkLst>
            <pc:docMk/>
            <pc:sldMk cId="758807830" sldId="337"/>
            <ac:spMk id="3" creationId="{3E688F76-5448-4A89-90E8-057B393044A9}"/>
          </ac:spMkLst>
        </pc:spChg>
        <pc:spChg chg="mod">
          <ac:chgData name="Alfred Asterjadhi" userId="39de57b9-85c0-4fd1-aaac-8ca2b6560ad0" providerId="ADAL" clId="{C0C85B25-DD0F-4E0F-9D33-E2C1CF1DC39D}" dt="2021-12-09T23:50:57.067" v="114"/>
          <ac:spMkLst>
            <pc:docMk/>
            <pc:sldMk cId="758807830" sldId="337"/>
            <ac:spMk id="6" creationId="{471B65DA-AE88-410F-854B-3CBD958262D8}"/>
          </ac:spMkLst>
        </pc:spChg>
      </pc:sldChg>
      <pc:sldChg chg="modSp mod">
        <pc:chgData name="Alfred Asterjadhi" userId="39de57b9-85c0-4fd1-aaac-8ca2b6560ad0" providerId="ADAL" clId="{C0C85B25-DD0F-4E0F-9D33-E2C1CF1DC39D}" dt="2021-12-09T23:56:04.396" v="160" actId="20577"/>
        <pc:sldMkLst>
          <pc:docMk/>
          <pc:sldMk cId="1452931425" sldId="338"/>
        </pc:sldMkLst>
        <pc:spChg chg="mod">
          <ac:chgData name="Alfred Asterjadhi" userId="39de57b9-85c0-4fd1-aaac-8ca2b6560ad0" providerId="ADAL" clId="{C0C85B25-DD0F-4E0F-9D33-E2C1CF1DC39D}" dt="2021-12-09T23:55:18.670" v="146" actId="13926"/>
          <ac:spMkLst>
            <pc:docMk/>
            <pc:sldMk cId="1452931425" sldId="338"/>
            <ac:spMk id="2" creationId="{F98B6CBA-CA1B-43DA-854E-008ACE1890FB}"/>
          </ac:spMkLst>
        </pc:spChg>
        <pc:spChg chg="mod">
          <ac:chgData name="Alfred Asterjadhi" userId="39de57b9-85c0-4fd1-aaac-8ca2b6560ad0" providerId="ADAL" clId="{C0C85B25-DD0F-4E0F-9D33-E2C1CF1DC39D}" dt="2021-12-09T23:56:04.396" v="160" actId="20577"/>
          <ac:spMkLst>
            <pc:docMk/>
            <pc:sldMk cId="1452931425" sldId="338"/>
            <ac:spMk id="3" creationId="{7A07C496-B89B-4C4A-AB05-4B77C714DCC4}"/>
          </ac:spMkLst>
        </pc:spChg>
        <pc:spChg chg="mod">
          <ac:chgData name="Alfred Asterjadhi" userId="39de57b9-85c0-4fd1-aaac-8ca2b6560ad0" providerId="ADAL" clId="{C0C85B25-DD0F-4E0F-9D33-E2C1CF1DC39D}" dt="2021-12-09T23:50:58.338" v="115"/>
          <ac:spMkLst>
            <pc:docMk/>
            <pc:sldMk cId="1452931425" sldId="338"/>
            <ac:spMk id="6" creationId="{53BB018E-064B-46D0-BAAC-1FB2DA8D8C3F}"/>
          </ac:spMkLst>
        </pc:spChg>
      </pc:sldChg>
      <pc:sldChg chg="modSp mod">
        <pc:chgData name="Alfred Asterjadhi" userId="39de57b9-85c0-4fd1-aaac-8ca2b6560ad0" providerId="ADAL" clId="{C0C85B25-DD0F-4E0F-9D33-E2C1CF1DC39D}" dt="2021-12-09T23:56:36.156" v="169" actId="20577"/>
        <pc:sldMkLst>
          <pc:docMk/>
          <pc:sldMk cId="834949071" sldId="339"/>
        </pc:sldMkLst>
        <pc:spChg chg="mod">
          <ac:chgData name="Alfred Asterjadhi" userId="39de57b9-85c0-4fd1-aaac-8ca2b6560ad0" providerId="ADAL" clId="{C0C85B25-DD0F-4E0F-9D33-E2C1CF1DC39D}" dt="2021-12-09T23:55:20.938" v="147" actId="13926"/>
          <ac:spMkLst>
            <pc:docMk/>
            <pc:sldMk cId="834949071" sldId="339"/>
            <ac:spMk id="2" creationId="{322E3CF1-F468-43B7-8674-214F8AB8A73A}"/>
          </ac:spMkLst>
        </pc:spChg>
        <pc:spChg chg="mod">
          <ac:chgData name="Alfred Asterjadhi" userId="39de57b9-85c0-4fd1-aaac-8ca2b6560ad0" providerId="ADAL" clId="{C0C85B25-DD0F-4E0F-9D33-E2C1CF1DC39D}" dt="2021-12-09T23:56:36.156" v="169" actId="20577"/>
          <ac:spMkLst>
            <pc:docMk/>
            <pc:sldMk cId="834949071" sldId="339"/>
            <ac:spMk id="3" creationId="{29C5F753-2E2D-47AF-B06F-D5B90B98D693}"/>
          </ac:spMkLst>
        </pc:spChg>
        <pc:spChg chg="mod">
          <ac:chgData name="Alfred Asterjadhi" userId="39de57b9-85c0-4fd1-aaac-8ca2b6560ad0" providerId="ADAL" clId="{C0C85B25-DD0F-4E0F-9D33-E2C1CF1DC39D}" dt="2021-12-09T23:50:59.524" v="116"/>
          <ac:spMkLst>
            <pc:docMk/>
            <pc:sldMk cId="834949071" sldId="339"/>
            <ac:spMk id="6" creationId="{8FD0B65C-C275-4A18-B771-5515E59F5057}"/>
          </ac:spMkLst>
        </pc:spChg>
      </pc:sldChg>
      <pc:sldMasterChg chg="modSp mod modSldLayout">
        <pc:chgData name="Alfred Asterjadhi" userId="39de57b9-85c0-4fd1-aaac-8ca2b6560ad0" providerId="ADAL" clId="{C0C85B25-DD0F-4E0F-9D33-E2C1CF1DC39D}" dt="2021-12-09T23:46:58.504" v="33"/>
        <pc:sldMasterMkLst>
          <pc:docMk/>
          <pc:sldMasterMk cId="0" sldId="2147483648"/>
        </pc:sldMasterMkLst>
        <pc:spChg chg="mod">
          <ac:chgData name="Alfred Asterjadhi" userId="39de57b9-85c0-4fd1-aaac-8ca2b6560ad0" providerId="ADAL" clId="{C0C85B25-DD0F-4E0F-9D33-E2C1CF1DC39D}" dt="2021-12-09T23:46:36.883" v="19" actId="20577"/>
          <ac:spMkLst>
            <pc:docMk/>
            <pc:sldMasterMk cId="0" sldId="2147483648"/>
            <ac:spMk id="10" creationId="{00000000-0000-0000-0000-000000000000}"/>
          </ac:spMkLst>
        </pc:spChg>
        <pc:spChg chg="mod">
          <ac:chgData name="Alfred Asterjadhi" userId="39de57b9-85c0-4fd1-aaac-8ca2b6560ad0" providerId="ADAL" clId="{C0C85B25-DD0F-4E0F-9D33-E2C1CF1DC39D}" dt="2021-12-09T23:46:43.772" v="27" actId="20577"/>
          <ac:spMkLst>
            <pc:docMk/>
            <pc:sldMasterMk cId="0" sldId="2147483648"/>
            <ac:spMk id="1027" creationId="{00000000-0000-0000-0000-000000000000}"/>
          </ac:spMkLst>
        </pc:spChg>
        <pc:sldLayoutChg chg="modSp mod">
          <pc:chgData name="Alfred Asterjadhi" userId="39de57b9-85c0-4fd1-aaac-8ca2b6560ad0" providerId="ADAL" clId="{C0C85B25-DD0F-4E0F-9D33-E2C1CF1DC39D}" dt="2021-12-09T23:46:49.344" v="28"/>
          <pc:sldLayoutMkLst>
            <pc:docMk/>
            <pc:sldMasterMk cId="0" sldId="2147483648"/>
            <pc:sldLayoutMk cId="0" sldId="2147483649"/>
          </pc:sldLayoutMkLst>
          <pc:spChg chg="mod">
            <ac:chgData name="Alfred Asterjadhi" userId="39de57b9-85c0-4fd1-aaac-8ca2b6560ad0" providerId="ADAL" clId="{C0C85B25-DD0F-4E0F-9D33-E2C1CF1DC39D}" dt="2021-12-09T23:46:49.344" v="28"/>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C0C85B25-DD0F-4E0F-9D33-E2C1CF1DC39D}" dt="2021-12-09T23:46:52.002" v="29"/>
          <pc:sldLayoutMkLst>
            <pc:docMk/>
            <pc:sldMasterMk cId="0" sldId="2147483648"/>
            <pc:sldLayoutMk cId="0" sldId="2147483650"/>
          </pc:sldLayoutMkLst>
          <pc:spChg chg="mod">
            <ac:chgData name="Alfred Asterjadhi" userId="39de57b9-85c0-4fd1-aaac-8ca2b6560ad0" providerId="ADAL" clId="{C0C85B25-DD0F-4E0F-9D33-E2C1CF1DC39D}" dt="2021-12-09T23:46:52.002" v="29"/>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C0C85B25-DD0F-4E0F-9D33-E2C1CF1DC39D}" dt="2021-12-09T23:46:53.605" v="30"/>
          <pc:sldLayoutMkLst>
            <pc:docMk/>
            <pc:sldMasterMk cId="0" sldId="2147483648"/>
            <pc:sldLayoutMk cId="0" sldId="2147483651"/>
          </pc:sldLayoutMkLst>
          <pc:spChg chg="mod">
            <ac:chgData name="Alfred Asterjadhi" userId="39de57b9-85c0-4fd1-aaac-8ca2b6560ad0" providerId="ADAL" clId="{C0C85B25-DD0F-4E0F-9D33-E2C1CF1DC39D}" dt="2021-12-09T23:46:53.605" v="30"/>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C0C85B25-DD0F-4E0F-9D33-E2C1CF1DC39D}" dt="2021-12-09T23:46:55.285" v="31"/>
          <pc:sldLayoutMkLst>
            <pc:docMk/>
            <pc:sldMasterMk cId="0" sldId="2147483648"/>
            <pc:sldLayoutMk cId="0" sldId="2147483652"/>
          </pc:sldLayoutMkLst>
          <pc:spChg chg="mod">
            <ac:chgData name="Alfred Asterjadhi" userId="39de57b9-85c0-4fd1-aaac-8ca2b6560ad0" providerId="ADAL" clId="{C0C85B25-DD0F-4E0F-9D33-E2C1CF1DC39D}" dt="2021-12-09T23:46:55.285" v="31"/>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C0C85B25-DD0F-4E0F-9D33-E2C1CF1DC39D}" dt="2021-12-09T23:46:56.872" v="32"/>
          <pc:sldLayoutMkLst>
            <pc:docMk/>
            <pc:sldMasterMk cId="0" sldId="2147483648"/>
            <pc:sldLayoutMk cId="0" sldId="2147483654"/>
          </pc:sldLayoutMkLst>
          <pc:spChg chg="mod">
            <ac:chgData name="Alfred Asterjadhi" userId="39de57b9-85c0-4fd1-aaac-8ca2b6560ad0" providerId="ADAL" clId="{C0C85B25-DD0F-4E0F-9D33-E2C1CF1DC39D}" dt="2021-12-09T23:46:56.872" v="32"/>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C0C85B25-DD0F-4E0F-9D33-E2C1CF1DC39D}" dt="2021-12-09T23:46:58.504" v="33"/>
          <pc:sldLayoutMkLst>
            <pc:docMk/>
            <pc:sldMasterMk cId="0" sldId="2147483648"/>
            <pc:sldLayoutMk cId="0" sldId="2147483655"/>
          </pc:sldLayoutMkLst>
          <pc:spChg chg="mod">
            <ac:chgData name="Alfred Asterjadhi" userId="39de57b9-85c0-4fd1-aaac-8ca2b6560ad0" providerId="ADAL" clId="{C0C85B25-DD0F-4E0F-9D33-E2C1CF1DC39D}" dt="2021-12-09T23:46:58.504" v="33"/>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E1913768-674D-44BD-96B7-613C13A8F211}"/>
    <pc:docChg chg="undo custSel addSld delSld modSld modMainMaster">
      <pc:chgData name="Alfred Asterjadhi" userId="39de57b9-85c0-4fd1-aaac-8ca2b6560ad0" providerId="ADAL" clId="{E1913768-674D-44BD-96B7-613C13A8F211}" dt="2021-01-15T16:22:08.897" v="1023" actId="13926"/>
      <pc:docMkLst>
        <pc:docMk/>
      </pc:docMkLst>
      <pc:sldChg chg="modSp">
        <pc:chgData name="Alfred Asterjadhi" userId="39de57b9-85c0-4fd1-aaac-8ca2b6560ad0" providerId="ADAL" clId="{E1913768-674D-44BD-96B7-613C13A8F211}" dt="2021-01-15T16:21:31.357" v="1006" actId="113"/>
        <pc:sldMkLst>
          <pc:docMk/>
          <pc:sldMk cId="596865926" sldId="324"/>
        </pc:sldMkLst>
        <pc:spChg chg="mod">
          <ac:chgData name="Alfred Asterjadhi" userId="39de57b9-85c0-4fd1-aaac-8ca2b6560ad0" providerId="ADAL" clId="{E1913768-674D-44BD-96B7-613C13A8F211}" dt="2021-01-15T16:21:31.357" v="1006" actId="113"/>
          <ac:spMkLst>
            <pc:docMk/>
            <pc:sldMk cId="596865926" sldId="324"/>
            <ac:spMk id="3" creationId="{D3245099-458D-4C79-9B1C-5CE8FF5DED80}"/>
          </ac:spMkLst>
        </pc:spChg>
      </pc:sldChg>
      <pc:sldChg chg="modSp">
        <pc:chgData name="Alfred Asterjadhi" userId="39de57b9-85c0-4fd1-aaac-8ca2b6560ad0" providerId="ADAL" clId="{E1913768-674D-44BD-96B7-613C13A8F211}" dt="2021-01-15T16:21:33.900" v="1007"/>
        <pc:sldMkLst>
          <pc:docMk/>
          <pc:sldMk cId="3464474659" sldId="325"/>
        </pc:sldMkLst>
        <pc:spChg chg="mod">
          <ac:chgData name="Alfred Asterjadhi" userId="39de57b9-85c0-4fd1-aaac-8ca2b6560ad0" providerId="ADAL" clId="{E1913768-674D-44BD-96B7-613C13A8F211}" dt="2021-01-15T16:21:33.900" v="1007"/>
          <ac:spMkLst>
            <pc:docMk/>
            <pc:sldMk cId="3464474659" sldId="325"/>
            <ac:spMk id="3" creationId="{49A6CCA4-296A-475E-8868-A1006DFAF806}"/>
          </ac:spMkLst>
        </pc:spChg>
      </pc:sldChg>
      <pc:sldChg chg="modSp">
        <pc:chgData name="Alfred Asterjadhi" userId="39de57b9-85c0-4fd1-aaac-8ca2b6560ad0" providerId="ADAL" clId="{E1913768-674D-44BD-96B7-613C13A8F211}" dt="2021-01-15T16:21:35.716" v="1008"/>
        <pc:sldMkLst>
          <pc:docMk/>
          <pc:sldMk cId="3263408447" sldId="326"/>
        </pc:sldMkLst>
        <pc:spChg chg="mod">
          <ac:chgData name="Alfred Asterjadhi" userId="39de57b9-85c0-4fd1-aaac-8ca2b6560ad0" providerId="ADAL" clId="{E1913768-674D-44BD-96B7-613C13A8F211}" dt="2021-01-13T17:27:17.129" v="248" actId="13926"/>
          <ac:spMkLst>
            <pc:docMk/>
            <pc:sldMk cId="3263408447" sldId="326"/>
            <ac:spMk id="2" creationId="{6A27F32D-AAB2-4E4E-8703-7DB27C650C46}"/>
          </ac:spMkLst>
        </pc:spChg>
        <pc:spChg chg="mod">
          <ac:chgData name="Alfred Asterjadhi" userId="39de57b9-85c0-4fd1-aaac-8ca2b6560ad0" providerId="ADAL" clId="{E1913768-674D-44BD-96B7-613C13A8F211}" dt="2021-01-15T16:21:35.716" v="1008"/>
          <ac:spMkLst>
            <pc:docMk/>
            <pc:sldMk cId="3263408447" sldId="326"/>
            <ac:spMk id="3" creationId="{D3245099-458D-4C79-9B1C-5CE8FF5DED80}"/>
          </ac:spMkLst>
        </pc:spChg>
      </pc:sldChg>
      <pc:sldChg chg="modSp">
        <pc:chgData name="Alfred Asterjadhi" userId="39de57b9-85c0-4fd1-aaac-8ca2b6560ad0" providerId="ADAL" clId="{E1913768-674D-44BD-96B7-613C13A8F211}" dt="2021-01-15T16:21:37.671" v="1009"/>
        <pc:sldMkLst>
          <pc:docMk/>
          <pc:sldMk cId="1491866732" sldId="327"/>
        </pc:sldMkLst>
        <pc:spChg chg="mod">
          <ac:chgData name="Alfred Asterjadhi" userId="39de57b9-85c0-4fd1-aaac-8ca2b6560ad0" providerId="ADAL" clId="{E1913768-674D-44BD-96B7-613C13A8F211}" dt="2021-01-13T17:16:55.095" v="2" actId="13926"/>
          <ac:spMkLst>
            <pc:docMk/>
            <pc:sldMk cId="1491866732" sldId="327"/>
            <ac:spMk id="2" creationId="{11C5C3A7-526B-4152-8A7F-BC9636A70131}"/>
          </ac:spMkLst>
        </pc:spChg>
        <pc:spChg chg="mod">
          <ac:chgData name="Alfred Asterjadhi" userId="39de57b9-85c0-4fd1-aaac-8ca2b6560ad0" providerId="ADAL" clId="{E1913768-674D-44BD-96B7-613C13A8F211}" dt="2021-01-15T16:21:37.671" v="1009"/>
          <ac:spMkLst>
            <pc:docMk/>
            <pc:sldMk cId="1491866732" sldId="327"/>
            <ac:spMk id="3" creationId="{49A6CCA4-296A-475E-8868-A1006DFAF806}"/>
          </ac:spMkLst>
        </pc:spChg>
      </pc:sldChg>
      <pc:sldChg chg="addSp delSp modSp">
        <pc:chgData name="Alfred Asterjadhi" userId="39de57b9-85c0-4fd1-aaac-8ca2b6560ad0" providerId="ADAL" clId="{E1913768-674D-44BD-96B7-613C13A8F211}" dt="2021-01-15T16:22:08.897" v="1023" actId="13926"/>
        <pc:sldMkLst>
          <pc:docMk/>
          <pc:sldMk cId="2064304001" sldId="329"/>
        </pc:sldMkLst>
        <pc:spChg chg="mod">
          <ac:chgData name="Alfred Asterjadhi" userId="39de57b9-85c0-4fd1-aaac-8ca2b6560ad0" providerId="ADAL" clId="{E1913768-674D-44BD-96B7-613C13A8F211}" dt="2021-01-15T16:22:08.897" v="1023" actId="13926"/>
          <ac:spMkLst>
            <pc:docMk/>
            <pc:sldMk cId="2064304001" sldId="329"/>
            <ac:spMk id="2" creationId="{11C5C3A7-526B-4152-8A7F-BC9636A70131}"/>
          </ac:spMkLst>
        </pc:spChg>
        <pc:spChg chg="mod">
          <ac:chgData name="Alfred Asterjadhi" userId="39de57b9-85c0-4fd1-aaac-8ca2b6560ad0" providerId="ADAL" clId="{E1913768-674D-44BD-96B7-613C13A8F211}" dt="2021-01-15T16:21:56.182" v="1022" actId="20577"/>
          <ac:spMkLst>
            <pc:docMk/>
            <pc:sldMk cId="2064304001" sldId="329"/>
            <ac:spMk id="3" creationId="{49A6CCA4-296A-475E-8868-A1006DFAF806}"/>
          </ac:spMkLst>
        </pc:spChg>
        <pc:graphicFrameChg chg="add del">
          <ac:chgData name="Alfred Asterjadhi" userId="39de57b9-85c0-4fd1-aaac-8ca2b6560ad0" providerId="ADAL" clId="{E1913768-674D-44BD-96B7-613C13A8F211}" dt="2021-01-13T18:10:34.540" v="691"/>
          <ac:graphicFrameMkLst>
            <pc:docMk/>
            <pc:sldMk cId="2064304001" sldId="329"/>
            <ac:graphicFrameMk id="7" creationId="{600249BA-D138-455A-B88B-98498C396EFE}"/>
          </ac:graphicFrameMkLst>
        </pc:graphicFrameChg>
      </pc:sldChg>
      <pc:sldChg chg="modSp add del">
        <pc:chgData name="Alfred Asterjadhi" userId="39de57b9-85c0-4fd1-aaac-8ca2b6560ad0" providerId="ADAL" clId="{E1913768-674D-44BD-96B7-613C13A8F211}" dt="2021-01-14T14:25:46.562" v="973" actId="2696"/>
        <pc:sldMkLst>
          <pc:docMk/>
          <pc:sldMk cId="4062957974" sldId="333"/>
        </pc:sldMkLst>
        <pc:spChg chg="mod">
          <ac:chgData name="Alfred Asterjadhi" userId="39de57b9-85c0-4fd1-aaac-8ca2b6560ad0" providerId="ADAL" clId="{E1913768-674D-44BD-96B7-613C13A8F211}" dt="2021-01-14T14:24:47.597" v="972" actId="20577"/>
          <ac:spMkLst>
            <pc:docMk/>
            <pc:sldMk cId="4062957974" sldId="333"/>
            <ac:spMk id="2" creationId="{BAB79291-0AC0-48A3-8F7B-DBEA165793C5}"/>
          </ac:spMkLst>
        </pc:spChg>
      </pc:sldChg>
      <pc:sldMasterChg chg="modSp">
        <pc:chgData name="Alfred Asterjadhi" userId="39de57b9-85c0-4fd1-aaac-8ca2b6560ad0" providerId="ADAL" clId="{E1913768-674D-44BD-96B7-613C13A8F211}" dt="2021-01-13T17:16:42.015" v="1" actId="20577"/>
        <pc:sldMasterMkLst>
          <pc:docMk/>
          <pc:sldMasterMk cId="0" sldId="2147483648"/>
        </pc:sldMasterMkLst>
        <pc:spChg chg="mod">
          <ac:chgData name="Alfred Asterjadhi" userId="39de57b9-85c0-4fd1-aaac-8ca2b6560ad0" providerId="ADAL" clId="{E1913768-674D-44BD-96B7-613C13A8F211}" dt="2021-01-13T17:16:42.015" v="1" actId="20577"/>
          <ac:spMkLst>
            <pc:docMk/>
            <pc:sldMasterMk cId="0" sldId="2147483648"/>
            <ac:spMk id="10" creationId="{00000000-0000-0000-0000-000000000000}"/>
          </ac:spMkLst>
        </pc:spChg>
      </pc:sldMasterChg>
    </pc:docChg>
  </pc:docChgLst>
  <pc:docChgLst>
    <pc:chgData name="Alfred Asterjadhi" userId="39de57b9-85c0-4fd1-aaac-8ca2b6560ad0" providerId="ADAL" clId="{7C8208EE-2C77-440D-B88C-937D8C7E182C}"/>
    <pc:docChg chg="undo custSel modSld modMainMaster">
      <pc:chgData name="Alfred Asterjadhi" userId="39de57b9-85c0-4fd1-aaac-8ca2b6560ad0" providerId="ADAL" clId="{7C8208EE-2C77-440D-B88C-937D8C7E182C}" dt="2022-04-08T21:15:33.027" v="147" actId="20577"/>
      <pc:docMkLst>
        <pc:docMk/>
      </pc:docMkLst>
      <pc:sldChg chg="modSp mod">
        <pc:chgData name="Alfred Asterjadhi" userId="39de57b9-85c0-4fd1-aaac-8ca2b6560ad0" providerId="ADAL" clId="{7C8208EE-2C77-440D-B88C-937D8C7E182C}" dt="2022-04-08T21:08:00.522" v="11" actId="6549"/>
        <pc:sldMkLst>
          <pc:docMk/>
          <pc:sldMk cId="0" sldId="256"/>
        </pc:sldMkLst>
        <pc:spChg chg="mod">
          <ac:chgData name="Alfred Asterjadhi" userId="39de57b9-85c0-4fd1-aaac-8ca2b6560ad0" providerId="ADAL" clId="{7C8208EE-2C77-440D-B88C-937D8C7E182C}" dt="2022-04-08T21:07:44.071" v="5" actId="20577"/>
          <ac:spMkLst>
            <pc:docMk/>
            <pc:sldMk cId="0" sldId="256"/>
            <ac:spMk id="6" creationId="{00000000-0000-0000-0000-000000000000}"/>
          </ac:spMkLst>
        </pc:spChg>
        <pc:spChg chg="mod">
          <ac:chgData name="Alfred Asterjadhi" userId="39de57b9-85c0-4fd1-aaac-8ca2b6560ad0" providerId="ADAL" clId="{7C8208EE-2C77-440D-B88C-937D8C7E182C}" dt="2022-04-08T21:07:48.385" v="6" actId="20577"/>
          <ac:spMkLst>
            <pc:docMk/>
            <pc:sldMk cId="0" sldId="256"/>
            <ac:spMk id="3073" creationId="{00000000-0000-0000-0000-000000000000}"/>
          </ac:spMkLst>
        </pc:spChg>
        <pc:spChg chg="mod">
          <ac:chgData name="Alfred Asterjadhi" userId="39de57b9-85c0-4fd1-aaac-8ca2b6560ad0" providerId="ADAL" clId="{7C8208EE-2C77-440D-B88C-937D8C7E182C}" dt="2022-04-08T21:08:00.522" v="11" actId="6549"/>
          <ac:spMkLst>
            <pc:docMk/>
            <pc:sldMk cId="0" sldId="256"/>
            <ac:spMk id="3074" creationId="{00000000-0000-0000-0000-000000000000}"/>
          </ac:spMkLst>
        </pc:spChg>
      </pc:sldChg>
      <pc:sldChg chg="modSp mod">
        <pc:chgData name="Alfred Asterjadhi" userId="39de57b9-85c0-4fd1-aaac-8ca2b6560ad0" providerId="ADAL" clId="{7C8208EE-2C77-440D-B88C-937D8C7E182C}" dt="2022-04-08T21:08:33.971" v="22" actId="20577"/>
        <pc:sldMkLst>
          <pc:docMk/>
          <pc:sldMk cId="0" sldId="257"/>
        </pc:sldMkLst>
        <pc:spChg chg="mod">
          <ac:chgData name="Alfred Asterjadhi" userId="39de57b9-85c0-4fd1-aaac-8ca2b6560ad0" providerId="ADAL" clId="{7C8208EE-2C77-440D-B88C-937D8C7E182C}" dt="2022-04-08T21:08:08.483" v="12"/>
          <ac:spMkLst>
            <pc:docMk/>
            <pc:sldMk cId="0" sldId="257"/>
            <ac:spMk id="7" creationId="{4565958B-DD30-4EE7-AF20-DC550898176B}"/>
          </ac:spMkLst>
        </pc:spChg>
        <pc:spChg chg="mod">
          <ac:chgData name="Alfred Asterjadhi" userId="39de57b9-85c0-4fd1-aaac-8ca2b6560ad0" providerId="ADAL" clId="{7C8208EE-2C77-440D-B88C-937D8C7E182C}" dt="2022-04-08T21:08:33.971" v="22" actId="20577"/>
          <ac:spMkLst>
            <pc:docMk/>
            <pc:sldMk cId="0" sldId="257"/>
            <ac:spMk id="4098" creationId="{00000000-0000-0000-0000-000000000000}"/>
          </ac:spMkLst>
        </pc:spChg>
      </pc:sldChg>
      <pc:sldChg chg="modSp mod">
        <pc:chgData name="Alfred Asterjadhi" userId="39de57b9-85c0-4fd1-aaac-8ca2b6560ad0" providerId="ADAL" clId="{7C8208EE-2C77-440D-B88C-937D8C7E182C}" dt="2022-04-08T21:09:14.419" v="52"/>
        <pc:sldMkLst>
          <pc:docMk/>
          <pc:sldMk cId="3254182675" sldId="258"/>
        </pc:sldMkLst>
        <pc:spChg chg="mod">
          <ac:chgData name="Alfred Asterjadhi" userId="39de57b9-85c0-4fd1-aaac-8ca2b6560ad0" providerId="ADAL" clId="{7C8208EE-2C77-440D-B88C-937D8C7E182C}" dt="2022-04-08T21:09:14.419" v="52"/>
          <ac:spMkLst>
            <pc:docMk/>
            <pc:sldMk cId="3254182675" sldId="258"/>
            <ac:spMk id="7" creationId="{4F62ADF5-BC8B-4EF4-B4E8-C355611EECFF}"/>
          </ac:spMkLst>
        </pc:spChg>
      </pc:sldChg>
      <pc:sldChg chg="modSp mod">
        <pc:chgData name="Alfred Asterjadhi" userId="39de57b9-85c0-4fd1-aaac-8ca2b6560ad0" providerId="ADAL" clId="{7C8208EE-2C77-440D-B88C-937D8C7E182C}" dt="2022-04-08T21:09:22.125" v="54"/>
        <pc:sldMkLst>
          <pc:docMk/>
          <pc:sldMk cId="3136880362" sldId="260"/>
        </pc:sldMkLst>
        <pc:spChg chg="mod">
          <ac:chgData name="Alfred Asterjadhi" userId="39de57b9-85c0-4fd1-aaac-8ca2b6560ad0" providerId="ADAL" clId="{7C8208EE-2C77-440D-B88C-937D8C7E182C}" dt="2022-04-08T21:09:22.125" v="54"/>
          <ac:spMkLst>
            <pc:docMk/>
            <pc:sldMk cId="3136880362" sldId="260"/>
            <ac:spMk id="7" creationId="{733EE7F5-4D25-4915-8021-FD9EE23E2C32}"/>
          </ac:spMkLst>
        </pc:spChg>
      </pc:sldChg>
      <pc:sldChg chg="modSp mod">
        <pc:chgData name="Alfred Asterjadhi" userId="39de57b9-85c0-4fd1-aaac-8ca2b6560ad0" providerId="ADAL" clId="{7C8208EE-2C77-440D-B88C-937D8C7E182C}" dt="2022-04-08T21:09:31.499" v="56"/>
        <pc:sldMkLst>
          <pc:docMk/>
          <pc:sldMk cId="1676196551" sldId="261"/>
        </pc:sldMkLst>
        <pc:spChg chg="mod">
          <ac:chgData name="Alfred Asterjadhi" userId="39de57b9-85c0-4fd1-aaac-8ca2b6560ad0" providerId="ADAL" clId="{7C8208EE-2C77-440D-B88C-937D8C7E182C}" dt="2022-04-08T21:09:31.499" v="56"/>
          <ac:spMkLst>
            <pc:docMk/>
            <pc:sldMk cId="1676196551" sldId="261"/>
            <ac:spMk id="7" creationId="{0A0F1EBF-63A8-4C75-8DB7-0D8CD44D0896}"/>
          </ac:spMkLst>
        </pc:spChg>
      </pc:sldChg>
      <pc:sldChg chg="modSp mod">
        <pc:chgData name="Alfred Asterjadhi" userId="39de57b9-85c0-4fd1-aaac-8ca2b6560ad0" providerId="ADAL" clId="{7C8208EE-2C77-440D-B88C-937D8C7E182C}" dt="2022-04-08T21:09:33.296" v="57"/>
        <pc:sldMkLst>
          <pc:docMk/>
          <pc:sldMk cId="2927177891" sldId="263"/>
        </pc:sldMkLst>
        <pc:spChg chg="mod">
          <ac:chgData name="Alfred Asterjadhi" userId="39de57b9-85c0-4fd1-aaac-8ca2b6560ad0" providerId="ADAL" clId="{7C8208EE-2C77-440D-B88C-937D8C7E182C}" dt="2022-04-08T21:09:33.296" v="57"/>
          <ac:spMkLst>
            <pc:docMk/>
            <pc:sldMk cId="2927177891" sldId="263"/>
            <ac:spMk id="9" creationId="{4BB4CFD1-21C6-467E-AB6E-3577A473F86D}"/>
          </ac:spMkLst>
        </pc:spChg>
      </pc:sldChg>
      <pc:sldChg chg="modSp mod">
        <pc:chgData name="Alfred Asterjadhi" userId="39de57b9-85c0-4fd1-aaac-8ca2b6560ad0" providerId="ADAL" clId="{7C8208EE-2C77-440D-B88C-937D8C7E182C}" dt="2022-04-08T21:09:35.493" v="58"/>
        <pc:sldMkLst>
          <pc:docMk/>
          <pc:sldMk cId="4277600907" sldId="264"/>
        </pc:sldMkLst>
        <pc:spChg chg="mod">
          <ac:chgData name="Alfred Asterjadhi" userId="39de57b9-85c0-4fd1-aaac-8ca2b6560ad0" providerId="ADAL" clId="{7C8208EE-2C77-440D-B88C-937D8C7E182C}" dt="2022-04-08T21:09:35.493" v="58"/>
          <ac:spMkLst>
            <pc:docMk/>
            <pc:sldMk cId="4277600907" sldId="264"/>
            <ac:spMk id="8" creationId="{B2C4C695-AFB3-4956-B721-DB0805BA0685}"/>
          </ac:spMkLst>
        </pc:spChg>
      </pc:sldChg>
      <pc:sldChg chg="modSp mod">
        <pc:chgData name="Alfred Asterjadhi" userId="39de57b9-85c0-4fd1-aaac-8ca2b6560ad0" providerId="ADAL" clId="{7C8208EE-2C77-440D-B88C-937D8C7E182C}" dt="2022-04-08T21:09:37.267" v="59"/>
        <pc:sldMkLst>
          <pc:docMk/>
          <pc:sldMk cId="2436815634" sldId="265"/>
        </pc:sldMkLst>
        <pc:spChg chg="mod">
          <ac:chgData name="Alfred Asterjadhi" userId="39de57b9-85c0-4fd1-aaac-8ca2b6560ad0" providerId="ADAL" clId="{7C8208EE-2C77-440D-B88C-937D8C7E182C}" dt="2022-04-08T21:09:37.267" v="59"/>
          <ac:spMkLst>
            <pc:docMk/>
            <pc:sldMk cId="2436815634" sldId="265"/>
            <ac:spMk id="9" creationId="{535943CE-0A57-43F4-9844-46B4091CBC16}"/>
          </ac:spMkLst>
        </pc:spChg>
      </pc:sldChg>
      <pc:sldChg chg="modSp mod">
        <pc:chgData name="Alfred Asterjadhi" userId="39de57b9-85c0-4fd1-aaac-8ca2b6560ad0" providerId="ADAL" clId="{7C8208EE-2C77-440D-B88C-937D8C7E182C}" dt="2022-04-08T21:09:39.843" v="60"/>
        <pc:sldMkLst>
          <pc:docMk/>
          <pc:sldMk cId="2400177835" sldId="266"/>
        </pc:sldMkLst>
        <pc:spChg chg="mod">
          <ac:chgData name="Alfred Asterjadhi" userId="39de57b9-85c0-4fd1-aaac-8ca2b6560ad0" providerId="ADAL" clId="{7C8208EE-2C77-440D-B88C-937D8C7E182C}" dt="2022-04-08T21:09:39.843" v="60"/>
          <ac:spMkLst>
            <pc:docMk/>
            <pc:sldMk cId="2400177835" sldId="266"/>
            <ac:spMk id="8" creationId="{C5505616-1CE2-43B4-878B-31634EEB6CA7}"/>
          </ac:spMkLst>
        </pc:spChg>
      </pc:sldChg>
      <pc:sldChg chg="modSp mod">
        <pc:chgData name="Alfred Asterjadhi" userId="39de57b9-85c0-4fd1-aaac-8ca2b6560ad0" providerId="ADAL" clId="{7C8208EE-2C77-440D-B88C-937D8C7E182C}" dt="2022-04-08T21:09:57.537" v="68" actId="20577"/>
        <pc:sldMkLst>
          <pc:docMk/>
          <pc:sldMk cId="132832093" sldId="267"/>
        </pc:sldMkLst>
        <pc:spChg chg="mod">
          <ac:chgData name="Alfred Asterjadhi" userId="39de57b9-85c0-4fd1-aaac-8ca2b6560ad0" providerId="ADAL" clId="{7C8208EE-2C77-440D-B88C-937D8C7E182C}" dt="2022-04-08T21:09:57.537" v="68" actId="20577"/>
          <ac:spMkLst>
            <pc:docMk/>
            <pc:sldMk cId="132832093" sldId="267"/>
            <ac:spMk id="3" creationId="{00000000-0000-0000-0000-000000000000}"/>
          </ac:spMkLst>
        </pc:spChg>
        <pc:spChg chg="mod">
          <ac:chgData name="Alfred Asterjadhi" userId="39de57b9-85c0-4fd1-aaac-8ca2b6560ad0" providerId="ADAL" clId="{7C8208EE-2C77-440D-B88C-937D8C7E182C}" dt="2022-04-08T21:09:50.503" v="65"/>
          <ac:spMkLst>
            <pc:docMk/>
            <pc:sldMk cId="132832093" sldId="267"/>
            <ac:spMk id="7" creationId="{C00CAC69-BF6D-4936-9CE0-D96F88ACD748}"/>
          </ac:spMkLst>
        </pc:spChg>
      </pc:sldChg>
      <pc:sldChg chg="modSp mod">
        <pc:chgData name="Alfred Asterjadhi" userId="39de57b9-85c0-4fd1-aaac-8ca2b6560ad0" providerId="ADAL" clId="{7C8208EE-2C77-440D-B88C-937D8C7E182C}" dt="2022-04-08T21:09:41.563" v="61"/>
        <pc:sldMkLst>
          <pc:docMk/>
          <pc:sldMk cId="3387863760" sldId="270"/>
        </pc:sldMkLst>
        <pc:spChg chg="mod">
          <ac:chgData name="Alfred Asterjadhi" userId="39de57b9-85c0-4fd1-aaac-8ca2b6560ad0" providerId="ADAL" clId="{7C8208EE-2C77-440D-B88C-937D8C7E182C}" dt="2022-04-08T21:09:41.563" v="61"/>
          <ac:spMkLst>
            <pc:docMk/>
            <pc:sldMk cId="3387863760" sldId="270"/>
            <ac:spMk id="8" creationId="{B1C9D975-9B89-429E-A2AD-175C2CE0D83A}"/>
          </ac:spMkLst>
        </pc:spChg>
      </pc:sldChg>
      <pc:sldChg chg="modSp mod">
        <pc:chgData name="Alfred Asterjadhi" userId="39de57b9-85c0-4fd1-aaac-8ca2b6560ad0" providerId="ADAL" clId="{7C8208EE-2C77-440D-B88C-937D8C7E182C}" dt="2022-04-08T21:15:09.536" v="141" actId="20577"/>
        <pc:sldMkLst>
          <pc:docMk/>
          <pc:sldMk cId="2243228416" sldId="299"/>
        </pc:sldMkLst>
        <pc:spChg chg="mod">
          <ac:chgData name="Alfred Asterjadhi" userId="39de57b9-85c0-4fd1-aaac-8ca2b6560ad0" providerId="ADAL" clId="{7C8208EE-2C77-440D-B88C-937D8C7E182C}" dt="2022-04-08T21:11:09.598" v="85" actId="14100"/>
          <ac:spMkLst>
            <pc:docMk/>
            <pc:sldMk cId="2243228416" sldId="299"/>
            <ac:spMk id="3" creationId="{3857177C-4F12-41D1-AB93-6925069E5DB9}"/>
          </ac:spMkLst>
        </pc:spChg>
        <pc:spChg chg="mod">
          <ac:chgData name="Alfred Asterjadhi" userId="39de57b9-85c0-4fd1-aaac-8ca2b6560ad0" providerId="ADAL" clId="{7C8208EE-2C77-440D-B88C-937D8C7E182C}" dt="2022-04-08T21:15:09.536" v="141" actId="20577"/>
          <ac:spMkLst>
            <pc:docMk/>
            <pc:sldMk cId="2243228416" sldId="299"/>
            <ac:spMk id="8" creationId="{ADA0A8BA-AA59-4AB6-9BD0-89E3B2E275F5}"/>
          </ac:spMkLst>
        </pc:spChg>
        <pc:spChg chg="mod">
          <ac:chgData name="Alfred Asterjadhi" userId="39de57b9-85c0-4fd1-aaac-8ca2b6560ad0" providerId="ADAL" clId="{7C8208EE-2C77-440D-B88C-937D8C7E182C}" dt="2022-04-08T21:10:57.435" v="81" actId="20577"/>
          <ac:spMkLst>
            <pc:docMk/>
            <pc:sldMk cId="2243228416" sldId="299"/>
            <ac:spMk id="17" creationId="{442A1050-6527-4B2E-A943-E125D6B48B52}"/>
          </ac:spMkLst>
        </pc:spChg>
      </pc:sldChg>
      <pc:sldChg chg="modSp mod">
        <pc:chgData name="Alfred Asterjadhi" userId="39de57b9-85c0-4fd1-aaac-8ca2b6560ad0" providerId="ADAL" clId="{7C8208EE-2C77-440D-B88C-937D8C7E182C}" dt="2022-04-08T21:15:33.027" v="147" actId="20577"/>
        <pc:sldMkLst>
          <pc:docMk/>
          <pc:sldMk cId="1677969607" sldId="323"/>
        </pc:sldMkLst>
        <pc:spChg chg="mod">
          <ac:chgData name="Alfred Asterjadhi" userId="39de57b9-85c0-4fd1-aaac-8ca2b6560ad0" providerId="ADAL" clId="{7C8208EE-2C77-440D-B88C-937D8C7E182C}" dt="2022-04-08T21:15:33.027" v="147" actId="20577"/>
          <ac:spMkLst>
            <pc:docMk/>
            <pc:sldMk cId="1677969607" sldId="323"/>
            <ac:spMk id="7" creationId="{247ADCDE-7164-400D-8B27-4BAED4FE7810}"/>
          </ac:spMkLst>
        </pc:spChg>
      </pc:sldChg>
      <pc:sldChg chg="modSp mod">
        <pc:chgData name="Alfred Asterjadhi" userId="39de57b9-85c0-4fd1-aaac-8ca2b6560ad0" providerId="ADAL" clId="{7C8208EE-2C77-440D-B88C-937D8C7E182C}" dt="2022-04-08T21:09:24.313" v="55"/>
        <pc:sldMkLst>
          <pc:docMk/>
          <pc:sldMk cId="1908471061" sldId="328"/>
        </pc:sldMkLst>
        <pc:spChg chg="mod">
          <ac:chgData name="Alfred Asterjadhi" userId="39de57b9-85c0-4fd1-aaac-8ca2b6560ad0" providerId="ADAL" clId="{7C8208EE-2C77-440D-B88C-937D8C7E182C}" dt="2022-04-08T21:09:24.313" v="55"/>
          <ac:spMkLst>
            <pc:docMk/>
            <pc:sldMk cId="1908471061" sldId="328"/>
            <ac:spMk id="6" creationId="{FCA6EDD1-4720-45B9-8B18-08C7AF47C492}"/>
          </ac:spMkLst>
        </pc:spChg>
      </pc:sldChg>
      <pc:sldChg chg="modSp mod">
        <pc:chgData name="Alfred Asterjadhi" userId="39de57b9-85c0-4fd1-aaac-8ca2b6560ad0" providerId="ADAL" clId="{7C8208EE-2C77-440D-B88C-937D8C7E182C}" dt="2022-04-08T21:09:43.691" v="62"/>
        <pc:sldMkLst>
          <pc:docMk/>
          <pc:sldMk cId="15571502" sldId="330"/>
        </pc:sldMkLst>
        <pc:spChg chg="mod">
          <ac:chgData name="Alfred Asterjadhi" userId="39de57b9-85c0-4fd1-aaac-8ca2b6560ad0" providerId="ADAL" clId="{7C8208EE-2C77-440D-B88C-937D8C7E182C}" dt="2022-04-08T21:09:43.691" v="62"/>
          <ac:spMkLst>
            <pc:docMk/>
            <pc:sldMk cId="15571502" sldId="330"/>
            <ac:spMk id="6" creationId="{5C48BDE3-7807-417F-A4F1-5356D38590CA}"/>
          </ac:spMkLst>
        </pc:spChg>
      </pc:sldChg>
      <pc:sldChg chg="modSp mod">
        <pc:chgData name="Alfred Asterjadhi" userId="39de57b9-85c0-4fd1-aaac-8ca2b6560ad0" providerId="ADAL" clId="{7C8208EE-2C77-440D-B88C-937D8C7E182C}" dt="2022-04-08T21:09:45.905" v="63"/>
        <pc:sldMkLst>
          <pc:docMk/>
          <pc:sldMk cId="3200711991" sldId="331"/>
        </pc:sldMkLst>
        <pc:spChg chg="mod">
          <ac:chgData name="Alfred Asterjadhi" userId="39de57b9-85c0-4fd1-aaac-8ca2b6560ad0" providerId="ADAL" clId="{7C8208EE-2C77-440D-B88C-937D8C7E182C}" dt="2022-04-08T21:09:45.905" v="63"/>
          <ac:spMkLst>
            <pc:docMk/>
            <pc:sldMk cId="3200711991" sldId="331"/>
            <ac:spMk id="6" creationId="{C3BF5992-FFFD-4B64-900D-0590BA3C03CE}"/>
          </ac:spMkLst>
        </pc:spChg>
      </pc:sldChg>
      <pc:sldChg chg="modSp mod">
        <pc:chgData name="Alfred Asterjadhi" userId="39de57b9-85c0-4fd1-aaac-8ca2b6560ad0" providerId="ADAL" clId="{7C8208EE-2C77-440D-B88C-937D8C7E182C}" dt="2022-04-08T21:09:47.996" v="64"/>
        <pc:sldMkLst>
          <pc:docMk/>
          <pc:sldMk cId="2409609221" sldId="332"/>
        </pc:sldMkLst>
        <pc:spChg chg="mod">
          <ac:chgData name="Alfred Asterjadhi" userId="39de57b9-85c0-4fd1-aaac-8ca2b6560ad0" providerId="ADAL" clId="{7C8208EE-2C77-440D-B88C-937D8C7E182C}" dt="2022-04-08T21:09:47.996" v="64"/>
          <ac:spMkLst>
            <pc:docMk/>
            <pc:sldMk cId="2409609221" sldId="332"/>
            <ac:spMk id="6" creationId="{2B4D6F20-084B-4EE9-AD6D-290838010348}"/>
          </ac:spMkLst>
        </pc:spChg>
      </pc:sldChg>
      <pc:sldChg chg="modSp mod">
        <pc:chgData name="Alfred Asterjadhi" userId="39de57b9-85c0-4fd1-aaac-8ca2b6560ad0" providerId="ADAL" clId="{7C8208EE-2C77-440D-B88C-937D8C7E182C}" dt="2022-04-08T21:09:06.651" v="51" actId="6549"/>
        <pc:sldMkLst>
          <pc:docMk/>
          <pc:sldMk cId="3843208451" sldId="333"/>
        </pc:sldMkLst>
        <pc:spChg chg="mod">
          <ac:chgData name="Alfred Asterjadhi" userId="39de57b9-85c0-4fd1-aaac-8ca2b6560ad0" providerId="ADAL" clId="{7C8208EE-2C77-440D-B88C-937D8C7E182C}" dt="2022-04-08T21:08:58.685" v="42" actId="20577"/>
          <ac:spMkLst>
            <pc:docMk/>
            <pc:sldMk cId="3843208451" sldId="333"/>
            <ac:spMk id="2" creationId="{1790C6A9-20C4-440F-BC51-97DC4C9B7E71}"/>
          </ac:spMkLst>
        </pc:spChg>
        <pc:spChg chg="mod">
          <ac:chgData name="Alfred Asterjadhi" userId="39de57b9-85c0-4fd1-aaac-8ca2b6560ad0" providerId="ADAL" clId="{7C8208EE-2C77-440D-B88C-937D8C7E182C}" dt="2022-04-08T21:09:06.651" v="51" actId="6549"/>
          <ac:spMkLst>
            <pc:docMk/>
            <pc:sldMk cId="3843208451" sldId="333"/>
            <ac:spMk id="3" creationId="{918D7AE7-F661-4AD4-9210-88B6E5699ED9}"/>
          </ac:spMkLst>
        </pc:spChg>
        <pc:spChg chg="mod">
          <ac:chgData name="Alfred Asterjadhi" userId="39de57b9-85c0-4fd1-aaac-8ca2b6560ad0" providerId="ADAL" clId="{7C8208EE-2C77-440D-B88C-937D8C7E182C}" dt="2022-04-08T21:08:41.416" v="23"/>
          <ac:spMkLst>
            <pc:docMk/>
            <pc:sldMk cId="3843208451" sldId="333"/>
            <ac:spMk id="6" creationId="{A8221584-6364-48AC-B1C3-833137C81726}"/>
          </ac:spMkLst>
        </pc:spChg>
      </pc:sldChg>
      <pc:sldChg chg="modSp mod">
        <pc:chgData name="Alfred Asterjadhi" userId="39de57b9-85c0-4fd1-aaac-8ca2b6560ad0" providerId="ADAL" clId="{7C8208EE-2C77-440D-B88C-937D8C7E182C}" dt="2022-04-08T21:12:11.480" v="88" actId="20577"/>
        <pc:sldMkLst>
          <pc:docMk/>
          <pc:sldMk cId="1706072776" sldId="334"/>
        </pc:sldMkLst>
        <pc:spChg chg="mod">
          <ac:chgData name="Alfred Asterjadhi" userId="39de57b9-85c0-4fd1-aaac-8ca2b6560ad0" providerId="ADAL" clId="{7C8208EE-2C77-440D-B88C-937D8C7E182C}" dt="2022-04-08T21:11:31.111" v="86" actId="13926"/>
          <ac:spMkLst>
            <pc:docMk/>
            <pc:sldMk cId="1706072776" sldId="334"/>
            <ac:spMk id="2" creationId="{B6840888-B1D3-4EE4-984D-AE2D4FD8C6BF}"/>
          </ac:spMkLst>
        </pc:spChg>
        <pc:spChg chg="mod">
          <ac:chgData name="Alfred Asterjadhi" userId="39de57b9-85c0-4fd1-aaac-8ca2b6560ad0" providerId="ADAL" clId="{7C8208EE-2C77-440D-B88C-937D8C7E182C}" dt="2022-04-08T21:12:04.497" v="87" actId="20577"/>
          <ac:spMkLst>
            <pc:docMk/>
            <pc:sldMk cId="1706072776" sldId="334"/>
            <ac:spMk id="3" creationId="{977FA593-1C2D-4B4C-B4B8-9841BC70A2D7}"/>
          </ac:spMkLst>
        </pc:spChg>
        <pc:spChg chg="mod">
          <ac:chgData name="Alfred Asterjadhi" userId="39de57b9-85c0-4fd1-aaac-8ca2b6560ad0" providerId="ADAL" clId="{7C8208EE-2C77-440D-B88C-937D8C7E182C}" dt="2022-04-08T21:12:11.480" v="88" actId="20577"/>
          <ac:spMkLst>
            <pc:docMk/>
            <pc:sldMk cId="1706072776" sldId="334"/>
            <ac:spMk id="6" creationId="{BB0A0FD2-1910-45A5-B2D0-6B427FDC767A}"/>
          </ac:spMkLst>
        </pc:spChg>
      </pc:sldChg>
      <pc:sldChg chg="addSp delSp modSp mod">
        <pc:chgData name="Alfred Asterjadhi" userId="39de57b9-85c0-4fd1-aaac-8ca2b6560ad0" providerId="ADAL" clId="{7C8208EE-2C77-440D-B88C-937D8C7E182C}" dt="2022-04-08T21:14:49.493" v="140" actId="404"/>
        <pc:sldMkLst>
          <pc:docMk/>
          <pc:sldMk cId="2327388640" sldId="335"/>
        </pc:sldMkLst>
        <pc:spChg chg="mod">
          <ac:chgData name="Alfred Asterjadhi" userId="39de57b9-85c0-4fd1-aaac-8ca2b6560ad0" providerId="ADAL" clId="{7C8208EE-2C77-440D-B88C-937D8C7E182C}" dt="2022-04-08T21:14:43.991" v="137"/>
          <ac:spMkLst>
            <pc:docMk/>
            <pc:sldMk cId="2327388640" sldId="335"/>
            <ac:spMk id="2" creationId="{4B5F0D0E-8BB7-48AB-9160-728B8B3399A2}"/>
          </ac:spMkLst>
        </pc:spChg>
        <pc:spChg chg="mod">
          <ac:chgData name="Alfred Asterjadhi" userId="39de57b9-85c0-4fd1-aaac-8ca2b6560ad0" providerId="ADAL" clId="{7C8208EE-2C77-440D-B88C-937D8C7E182C}" dt="2022-04-08T21:14:49.493" v="140" actId="404"/>
          <ac:spMkLst>
            <pc:docMk/>
            <pc:sldMk cId="2327388640" sldId="335"/>
            <ac:spMk id="3" creationId="{DFB0BA47-D7B6-4F95-932E-A7AA615BC440}"/>
          </ac:spMkLst>
        </pc:spChg>
        <pc:spChg chg="mod">
          <ac:chgData name="Alfred Asterjadhi" userId="39de57b9-85c0-4fd1-aaac-8ca2b6560ad0" providerId="ADAL" clId="{7C8208EE-2C77-440D-B88C-937D8C7E182C}" dt="2022-04-08T21:14:43.991" v="137"/>
          <ac:spMkLst>
            <pc:docMk/>
            <pc:sldMk cId="2327388640" sldId="335"/>
            <ac:spMk id="4" creationId="{3462A639-621C-43E6-83A1-F4DCCA0E626D}"/>
          </ac:spMkLst>
        </pc:spChg>
        <pc:spChg chg="mod">
          <ac:chgData name="Alfred Asterjadhi" userId="39de57b9-85c0-4fd1-aaac-8ca2b6560ad0" providerId="ADAL" clId="{7C8208EE-2C77-440D-B88C-937D8C7E182C}" dt="2022-04-08T21:14:43.991" v="137"/>
          <ac:spMkLst>
            <pc:docMk/>
            <pc:sldMk cId="2327388640" sldId="335"/>
            <ac:spMk id="5" creationId="{344A3812-25A7-493E-9C1F-5DE586377D4F}"/>
          </ac:spMkLst>
        </pc:spChg>
        <pc:spChg chg="mod">
          <ac:chgData name="Alfred Asterjadhi" userId="39de57b9-85c0-4fd1-aaac-8ca2b6560ad0" providerId="ADAL" clId="{7C8208EE-2C77-440D-B88C-937D8C7E182C}" dt="2022-04-08T21:14:43.991" v="137"/>
          <ac:spMkLst>
            <pc:docMk/>
            <pc:sldMk cId="2327388640" sldId="335"/>
            <ac:spMk id="6" creationId="{974B2026-97FB-40D2-8F22-7E6D319B4EA2}"/>
          </ac:spMkLst>
        </pc:spChg>
        <pc:spChg chg="add del mod">
          <ac:chgData name="Alfred Asterjadhi" userId="39de57b9-85c0-4fd1-aaac-8ca2b6560ad0" providerId="ADAL" clId="{7C8208EE-2C77-440D-B88C-937D8C7E182C}" dt="2022-04-08T21:14:43.991" v="137"/>
          <ac:spMkLst>
            <pc:docMk/>
            <pc:sldMk cId="2327388640" sldId="335"/>
            <ac:spMk id="7" creationId="{5CD1E6A3-F8A3-4C7A-8D7C-6B6D4F681D2B}"/>
          </ac:spMkLst>
        </pc:spChg>
        <pc:spChg chg="add del mod">
          <ac:chgData name="Alfred Asterjadhi" userId="39de57b9-85c0-4fd1-aaac-8ca2b6560ad0" providerId="ADAL" clId="{7C8208EE-2C77-440D-B88C-937D8C7E182C}" dt="2022-04-08T21:14:43.991" v="137"/>
          <ac:spMkLst>
            <pc:docMk/>
            <pc:sldMk cId="2327388640" sldId="335"/>
            <ac:spMk id="8" creationId="{E21B132B-23E3-414A-AC32-FCA2C4CA9C53}"/>
          </ac:spMkLst>
        </pc:spChg>
        <pc:spChg chg="add del mod">
          <ac:chgData name="Alfred Asterjadhi" userId="39de57b9-85c0-4fd1-aaac-8ca2b6560ad0" providerId="ADAL" clId="{7C8208EE-2C77-440D-B88C-937D8C7E182C}" dt="2022-04-08T21:14:43.991" v="137"/>
          <ac:spMkLst>
            <pc:docMk/>
            <pc:sldMk cId="2327388640" sldId="335"/>
            <ac:spMk id="9" creationId="{6634BD64-83F7-4C2C-8F53-381EF83CA0D8}"/>
          </ac:spMkLst>
        </pc:spChg>
        <pc:spChg chg="add del mod">
          <ac:chgData name="Alfred Asterjadhi" userId="39de57b9-85c0-4fd1-aaac-8ca2b6560ad0" providerId="ADAL" clId="{7C8208EE-2C77-440D-B88C-937D8C7E182C}" dt="2022-04-08T21:14:43.991" v="137"/>
          <ac:spMkLst>
            <pc:docMk/>
            <pc:sldMk cId="2327388640" sldId="335"/>
            <ac:spMk id="10" creationId="{A82F544C-52F1-4E9B-AD2E-3D06CE59F36D}"/>
          </ac:spMkLst>
        </pc:spChg>
        <pc:spChg chg="add del mod">
          <ac:chgData name="Alfred Asterjadhi" userId="39de57b9-85c0-4fd1-aaac-8ca2b6560ad0" providerId="ADAL" clId="{7C8208EE-2C77-440D-B88C-937D8C7E182C}" dt="2022-04-08T21:14:43.991" v="137"/>
          <ac:spMkLst>
            <pc:docMk/>
            <pc:sldMk cId="2327388640" sldId="335"/>
            <ac:spMk id="11" creationId="{4A92565C-EEF3-4FF1-B1C5-5111279EE9D2}"/>
          </ac:spMkLst>
        </pc:spChg>
      </pc:sldChg>
      <pc:sldChg chg="addSp delSp modSp mod">
        <pc:chgData name="Alfred Asterjadhi" userId="39de57b9-85c0-4fd1-aaac-8ca2b6560ad0" providerId="ADAL" clId="{7C8208EE-2C77-440D-B88C-937D8C7E182C}" dt="2022-04-08T21:14:38.156" v="135" actId="404"/>
        <pc:sldMkLst>
          <pc:docMk/>
          <pc:sldMk cId="3857707522" sldId="336"/>
        </pc:sldMkLst>
        <pc:spChg chg="mod">
          <ac:chgData name="Alfred Asterjadhi" userId="39de57b9-85c0-4fd1-aaac-8ca2b6560ad0" providerId="ADAL" clId="{7C8208EE-2C77-440D-B88C-937D8C7E182C}" dt="2022-04-08T21:14:35.870" v="131"/>
          <ac:spMkLst>
            <pc:docMk/>
            <pc:sldMk cId="3857707522" sldId="336"/>
            <ac:spMk id="2" creationId="{BB257C45-33B6-4575-BFD1-635C7A68B736}"/>
          </ac:spMkLst>
        </pc:spChg>
        <pc:spChg chg="mod">
          <ac:chgData name="Alfred Asterjadhi" userId="39de57b9-85c0-4fd1-aaac-8ca2b6560ad0" providerId="ADAL" clId="{7C8208EE-2C77-440D-B88C-937D8C7E182C}" dt="2022-04-08T21:14:38.156" v="135" actId="404"/>
          <ac:spMkLst>
            <pc:docMk/>
            <pc:sldMk cId="3857707522" sldId="336"/>
            <ac:spMk id="3" creationId="{5F2B61AD-90EC-4D19-B28B-7FC2B47F9A7B}"/>
          </ac:spMkLst>
        </pc:spChg>
        <pc:spChg chg="mod">
          <ac:chgData name="Alfred Asterjadhi" userId="39de57b9-85c0-4fd1-aaac-8ca2b6560ad0" providerId="ADAL" clId="{7C8208EE-2C77-440D-B88C-937D8C7E182C}" dt="2022-04-08T21:14:35.870" v="131"/>
          <ac:spMkLst>
            <pc:docMk/>
            <pc:sldMk cId="3857707522" sldId="336"/>
            <ac:spMk id="4" creationId="{2F18287E-8F42-4968-A76E-57744218AACD}"/>
          </ac:spMkLst>
        </pc:spChg>
        <pc:spChg chg="mod">
          <ac:chgData name="Alfred Asterjadhi" userId="39de57b9-85c0-4fd1-aaac-8ca2b6560ad0" providerId="ADAL" clId="{7C8208EE-2C77-440D-B88C-937D8C7E182C}" dt="2022-04-08T21:14:35.870" v="131"/>
          <ac:spMkLst>
            <pc:docMk/>
            <pc:sldMk cId="3857707522" sldId="336"/>
            <ac:spMk id="5" creationId="{7244EEC1-890C-43CD-B3AB-FD6C72420AEA}"/>
          </ac:spMkLst>
        </pc:spChg>
        <pc:spChg chg="mod">
          <ac:chgData name="Alfred Asterjadhi" userId="39de57b9-85c0-4fd1-aaac-8ca2b6560ad0" providerId="ADAL" clId="{7C8208EE-2C77-440D-B88C-937D8C7E182C}" dt="2022-04-08T21:14:35.870" v="131"/>
          <ac:spMkLst>
            <pc:docMk/>
            <pc:sldMk cId="3857707522" sldId="336"/>
            <ac:spMk id="6" creationId="{0578AA0F-EF76-4484-BEF1-47CEFC7F587B}"/>
          </ac:spMkLst>
        </pc:spChg>
        <pc:spChg chg="add del mod">
          <ac:chgData name="Alfred Asterjadhi" userId="39de57b9-85c0-4fd1-aaac-8ca2b6560ad0" providerId="ADAL" clId="{7C8208EE-2C77-440D-B88C-937D8C7E182C}" dt="2022-04-08T21:14:35.870" v="131"/>
          <ac:spMkLst>
            <pc:docMk/>
            <pc:sldMk cId="3857707522" sldId="336"/>
            <ac:spMk id="7" creationId="{5FFA3B04-E406-437C-8E73-46E943A0062D}"/>
          </ac:spMkLst>
        </pc:spChg>
        <pc:spChg chg="add del mod">
          <ac:chgData name="Alfred Asterjadhi" userId="39de57b9-85c0-4fd1-aaac-8ca2b6560ad0" providerId="ADAL" clId="{7C8208EE-2C77-440D-B88C-937D8C7E182C}" dt="2022-04-08T21:14:35.870" v="131"/>
          <ac:spMkLst>
            <pc:docMk/>
            <pc:sldMk cId="3857707522" sldId="336"/>
            <ac:spMk id="8" creationId="{B51D4A6C-105F-4B30-B21A-CEF64688F9E6}"/>
          </ac:spMkLst>
        </pc:spChg>
        <pc:spChg chg="add del mod">
          <ac:chgData name="Alfred Asterjadhi" userId="39de57b9-85c0-4fd1-aaac-8ca2b6560ad0" providerId="ADAL" clId="{7C8208EE-2C77-440D-B88C-937D8C7E182C}" dt="2022-04-08T21:14:35.870" v="131"/>
          <ac:spMkLst>
            <pc:docMk/>
            <pc:sldMk cId="3857707522" sldId="336"/>
            <ac:spMk id="9" creationId="{DC687195-C9F0-46E1-8B91-A4578660B72C}"/>
          </ac:spMkLst>
        </pc:spChg>
        <pc:spChg chg="add del mod">
          <ac:chgData name="Alfred Asterjadhi" userId="39de57b9-85c0-4fd1-aaac-8ca2b6560ad0" providerId="ADAL" clId="{7C8208EE-2C77-440D-B88C-937D8C7E182C}" dt="2022-04-08T21:14:35.870" v="131"/>
          <ac:spMkLst>
            <pc:docMk/>
            <pc:sldMk cId="3857707522" sldId="336"/>
            <ac:spMk id="10" creationId="{76B6B1EA-D2BE-43FB-BEA4-989D50F85226}"/>
          </ac:spMkLst>
        </pc:spChg>
        <pc:spChg chg="add del mod">
          <ac:chgData name="Alfred Asterjadhi" userId="39de57b9-85c0-4fd1-aaac-8ca2b6560ad0" providerId="ADAL" clId="{7C8208EE-2C77-440D-B88C-937D8C7E182C}" dt="2022-04-08T21:14:35.870" v="131"/>
          <ac:spMkLst>
            <pc:docMk/>
            <pc:sldMk cId="3857707522" sldId="336"/>
            <ac:spMk id="11" creationId="{F2EDA50B-D43B-438F-BF1E-7AC87C483872}"/>
          </ac:spMkLst>
        </pc:spChg>
      </pc:sldChg>
      <pc:sldChg chg="modSp mod">
        <pc:chgData name="Alfred Asterjadhi" userId="39de57b9-85c0-4fd1-aaac-8ca2b6560ad0" providerId="ADAL" clId="{7C8208EE-2C77-440D-B88C-937D8C7E182C}" dt="2022-04-08T21:15:20.531" v="142" actId="20577"/>
        <pc:sldMkLst>
          <pc:docMk/>
          <pc:sldMk cId="758807830" sldId="337"/>
        </pc:sldMkLst>
        <pc:spChg chg="mod">
          <ac:chgData name="Alfred Asterjadhi" userId="39de57b9-85c0-4fd1-aaac-8ca2b6560ad0" providerId="ADAL" clId="{7C8208EE-2C77-440D-B88C-937D8C7E182C}" dt="2022-04-08T21:14:02.553" v="120" actId="13926"/>
          <ac:spMkLst>
            <pc:docMk/>
            <pc:sldMk cId="758807830" sldId="337"/>
            <ac:spMk id="2" creationId="{9920397D-90A0-4AC1-A4EF-8F96C4D04887}"/>
          </ac:spMkLst>
        </pc:spChg>
        <pc:spChg chg="mod">
          <ac:chgData name="Alfred Asterjadhi" userId="39de57b9-85c0-4fd1-aaac-8ca2b6560ad0" providerId="ADAL" clId="{7C8208EE-2C77-440D-B88C-937D8C7E182C}" dt="2022-04-08T21:13:05.185" v="102" actId="20577"/>
          <ac:spMkLst>
            <pc:docMk/>
            <pc:sldMk cId="758807830" sldId="337"/>
            <ac:spMk id="3" creationId="{3E688F76-5448-4A89-90E8-057B393044A9}"/>
          </ac:spMkLst>
        </pc:spChg>
        <pc:spChg chg="mod">
          <ac:chgData name="Alfred Asterjadhi" userId="39de57b9-85c0-4fd1-aaac-8ca2b6560ad0" providerId="ADAL" clId="{7C8208EE-2C77-440D-B88C-937D8C7E182C}" dt="2022-04-08T21:15:20.531" v="142" actId="20577"/>
          <ac:spMkLst>
            <pc:docMk/>
            <pc:sldMk cId="758807830" sldId="337"/>
            <ac:spMk id="6" creationId="{471B65DA-AE88-410F-854B-3CBD958262D8}"/>
          </ac:spMkLst>
        </pc:spChg>
      </pc:sldChg>
      <pc:sldChg chg="modSp mod">
        <pc:chgData name="Alfred Asterjadhi" userId="39de57b9-85c0-4fd1-aaac-8ca2b6560ad0" providerId="ADAL" clId="{7C8208EE-2C77-440D-B88C-937D8C7E182C}" dt="2022-04-08T21:15:23.045" v="143" actId="20577"/>
        <pc:sldMkLst>
          <pc:docMk/>
          <pc:sldMk cId="1452931425" sldId="338"/>
        </pc:sldMkLst>
        <pc:spChg chg="mod">
          <ac:chgData name="Alfred Asterjadhi" userId="39de57b9-85c0-4fd1-aaac-8ca2b6560ad0" providerId="ADAL" clId="{7C8208EE-2C77-440D-B88C-937D8C7E182C}" dt="2022-04-08T21:13:55.746" v="117" actId="13926"/>
          <ac:spMkLst>
            <pc:docMk/>
            <pc:sldMk cId="1452931425" sldId="338"/>
            <ac:spMk id="2" creationId="{F98B6CBA-CA1B-43DA-854E-008ACE1890FB}"/>
          </ac:spMkLst>
        </pc:spChg>
        <pc:spChg chg="mod">
          <ac:chgData name="Alfred Asterjadhi" userId="39de57b9-85c0-4fd1-aaac-8ca2b6560ad0" providerId="ADAL" clId="{7C8208EE-2C77-440D-B88C-937D8C7E182C}" dt="2022-04-08T21:13:08.170" v="103" actId="20577"/>
          <ac:spMkLst>
            <pc:docMk/>
            <pc:sldMk cId="1452931425" sldId="338"/>
            <ac:spMk id="3" creationId="{7A07C496-B89B-4C4A-AB05-4B77C714DCC4}"/>
          </ac:spMkLst>
        </pc:spChg>
        <pc:spChg chg="mod">
          <ac:chgData name="Alfred Asterjadhi" userId="39de57b9-85c0-4fd1-aaac-8ca2b6560ad0" providerId="ADAL" clId="{7C8208EE-2C77-440D-B88C-937D8C7E182C}" dt="2022-04-08T21:15:23.045" v="143" actId="20577"/>
          <ac:spMkLst>
            <pc:docMk/>
            <pc:sldMk cId="1452931425" sldId="338"/>
            <ac:spMk id="6" creationId="{53BB018E-064B-46D0-BAAC-1FB2DA8D8C3F}"/>
          </ac:spMkLst>
        </pc:spChg>
      </pc:sldChg>
      <pc:sldChg chg="modSp mod">
        <pc:chgData name="Alfred Asterjadhi" userId="39de57b9-85c0-4fd1-aaac-8ca2b6560ad0" providerId="ADAL" clId="{7C8208EE-2C77-440D-B88C-937D8C7E182C}" dt="2022-04-08T21:09:17.549" v="53"/>
        <pc:sldMkLst>
          <pc:docMk/>
          <pc:sldMk cId="3977221359" sldId="340"/>
        </pc:sldMkLst>
        <pc:spChg chg="mod">
          <ac:chgData name="Alfred Asterjadhi" userId="39de57b9-85c0-4fd1-aaac-8ca2b6560ad0" providerId="ADAL" clId="{7C8208EE-2C77-440D-B88C-937D8C7E182C}" dt="2022-04-08T21:09:17.549" v="53"/>
          <ac:spMkLst>
            <pc:docMk/>
            <pc:sldMk cId="3977221359" sldId="340"/>
            <ac:spMk id="6" creationId="{BC264D22-EE96-4B0F-90AA-B4358FF19246}"/>
          </ac:spMkLst>
        </pc:spChg>
      </pc:sldChg>
      <pc:sldChg chg="modSp mod">
        <pc:chgData name="Alfred Asterjadhi" userId="39de57b9-85c0-4fd1-aaac-8ca2b6560ad0" providerId="ADAL" clId="{7C8208EE-2C77-440D-B88C-937D8C7E182C}" dt="2022-04-08T21:15:30.483" v="146" actId="20577"/>
        <pc:sldMkLst>
          <pc:docMk/>
          <pc:sldMk cId="10406335" sldId="341"/>
        </pc:sldMkLst>
        <pc:spChg chg="mod">
          <ac:chgData name="Alfred Asterjadhi" userId="39de57b9-85c0-4fd1-aaac-8ca2b6560ad0" providerId="ADAL" clId="{7C8208EE-2C77-440D-B88C-937D8C7E182C}" dt="2022-04-08T21:13:42.857" v="114" actId="13926"/>
          <ac:spMkLst>
            <pc:docMk/>
            <pc:sldMk cId="10406335" sldId="341"/>
            <ac:spMk id="2" creationId="{322E3CF1-F468-43B7-8674-214F8AB8A73A}"/>
          </ac:spMkLst>
        </pc:spChg>
        <pc:spChg chg="mod">
          <ac:chgData name="Alfred Asterjadhi" userId="39de57b9-85c0-4fd1-aaac-8ca2b6560ad0" providerId="ADAL" clId="{7C8208EE-2C77-440D-B88C-937D8C7E182C}" dt="2022-04-08T21:13:36.248" v="112" actId="20577"/>
          <ac:spMkLst>
            <pc:docMk/>
            <pc:sldMk cId="10406335" sldId="341"/>
            <ac:spMk id="3" creationId="{29C5F753-2E2D-47AF-B06F-D5B90B98D693}"/>
          </ac:spMkLst>
        </pc:spChg>
        <pc:spChg chg="mod">
          <ac:chgData name="Alfred Asterjadhi" userId="39de57b9-85c0-4fd1-aaac-8ca2b6560ad0" providerId="ADAL" clId="{7C8208EE-2C77-440D-B88C-937D8C7E182C}" dt="2022-04-08T21:15:30.483" v="146" actId="20577"/>
          <ac:spMkLst>
            <pc:docMk/>
            <pc:sldMk cId="10406335" sldId="341"/>
            <ac:spMk id="6" creationId="{8FD0B65C-C275-4A18-B771-5515E59F5057}"/>
          </ac:spMkLst>
        </pc:spChg>
      </pc:sldChg>
      <pc:sldChg chg="modSp mod">
        <pc:chgData name="Alfred Asterjadhi" userId="39de57b9-85c0-4fd1-aaac-8ca2b6560ad0" providerId="ADAL" clId="{7C8208EE-2C77-440D-B88C-937D8C7E182C}" dt="2022-04-08T21:14:09.260" v="122" actId="13926"/>
        <pc:sldMkLst>
          <pc:docMk/>
          <pc:sldMk cId="4156835973" sldId="342"/>
        </pc:sldMkLst>
        <pc:spChg chg="mod">
          <ac:chgData name="Alfred Asterjadhi" userId="39de57b9-85c0-4fd1-aaac-8ca2b6560ad0" providerId="ADAL" clId="{7C8208EE-2C77-440D-B88C-937D8C7E182C}" dt="2022-04-08T21:14:09.260" v="122" actId="13926"/>
          <ac:spMkLst>
            <pc:docMk/>
            <pc:sldMk cId="4156835973" sldId="342"/>
            <ac:spMk id="2" creationId="{B6840888-B1D3-4EE4-984D-AE2D4FD8C6BF}"/>
          </ac:spMkLst>
        </pc:spChg>
        <pc:spChg chg="mod">
          <ac:chgData name="Alfred Asterjadhi" userId="39de57b9-85c0-4fd1-aaac-8ca2b6560ad0" providerId="ADAL" clId="{7C8208EE-2C77-440D-B88C-937D8C7E182C}" dt="2022-04-08T21:12:50.445" v="96" actId="20577"/>
          <ac:spMkLst>
            <pc:docMk/>
            <pc:sldMk cId="4156835973" sldId="342"/>
            <ac:spMk id="3" creationId="{977FA593-1C2D-4B4C-B4B8-9841BC70A2D7}"/>
          </ac:spMkLst>
        </pc:spChg>
        <pc:spChg chg="mod">
          <ac:chgData name="Alfred Asterjadhi" userId="39de57b9-85c0-4fd1-aaac-8ca2b6560ad0" providerId="ADAL" clId="{7C8208EE-2C77-440D-B88C-937D8C7E182C}" dt="2022-04-08T21:12:55.361" v="98" actId="20577"/>
          <ac:spMkLst>
            <pc:docMk/>
            <pc:sldMk cId="4156835973" sldId="342"/>
            <ac:spMk id="6" creationId="{BB0A0FD2-1910-45A5-B2D0-6B427FDC767A}"/>
          </ac:spMkLst>
        </pc:spChg>
      </pc:sldChg>
      <pc:sldChg chg="addSp delSp modSp mod">
        <pc:chgData name="Alfred Asterjadhi" userId="39de57b9-85c0-4fd1-aaac-8ca2b6560ad0" providerId="ADAL" clId="{7C8208EE-2C77-440D-B88C-937D8C7E182C}" dt="2022-04-08T21:14:29.330" v="129" actId="20577"/>
        <pc:sldMkLst>
          <pc:docMk/>
          <pc:sldMk cId="3688839590" sldId="343"/>
        </pc:sldMkLst>
        <pc:spChg chg="mod">
          <ac:chgData name="Alfred Asterjadhi" userId="39de57b9-85c0-4fd1-aaac-8ca2b6560ad0" providerId="ADAL" clId="{7C8208EE-2C77-440D-B88C-937D8C7E182C}" dt="2022-04-08T21:14:13.883" v="123"/>
          <ac:spMkLst>
            <pc:docMk/>
            <pc:sldMk cId="3688839590" sldId="343"/>
            <ac:spMk id="2" creationId="{4B5F0D0E-8BB7-48AB-9160-728B8B3399A2}"/>
          </ac:spMkLst>
        </pc:spChg>
        <pc:spChg chg="mod">
          <ac:chgData name="Alfred Asterjadhi" userId="39de57b9-85c0-4fd1-aaac-8ca2b6560ad0" providerId="ADAL" clId="{7C8208EE-2C77-440D-B88C-937D8C7E182C}" dt="2022-04-08T21:14:21.497" v="128" actId="404"/>
          <ac:spMkLst>
            <pc:docMk/>
            <pc:sldMk cId="3688839590" sldId="343"/>
            <ac:spMk id="3" creationId="{DFB0BA47-D7B6-4F95-932E-A7AA615BC440}"/>
          </ac:spMkLst>
        </pc:spChg>
        <pc:spChg chg="mod">
          <ac:chgData name="Alfred Asterjadhi" userId="39de57b9-85c0-4fd1-aaac-8ca2b6560ad0" providerId="ADAL" clId="{7C8208EE-2C77-440D-B88C-937D8C7E182C}" dt="2022-04-08T21:14:13.883" v="123"/>
          <ac:spMkLst>
            <pc:docMk/>
            <pc:sldMk cId="3688839590" sldId="343"/>
            <ac:spMk id="4" creationId="{3462A639-621C-43E6-83A1-F4DCCA0E626D}"/>
          </ac:spMkLst>
        </pc:spChg>
        <pc:spChg chg="mod">
          <ac:chgData name="Alfred Asterjadhi" userId="39de57b9-85c0-4fd1-aaac-8ca2b6560ad0" providerId="ADAL" clId="{7C8208EE-2C77-440D-B88C-937D8C7E182C}" dt="2022-04-08T21:14:13.883" v="123"/>
          <ac:spMkLst>
            <pc:docMk/>
            <pc:sldMk cId="3688839590" sldId="343"/>
            <ac:spMk id="5" creationId="{344A3812-25A7-493E-9C1F-5DE586377D4F}"/>
          </ac:spMkLst>
        </pc:spChg>
        <pc:spChg chg="mod">
          <ac:chgData name="Alfred Asterjadhi" userId="39de57b9-85c0-4fd1-aaac-8ca2b6560ad0" providerId="ADAL" clId="{7C8208EE-2C77-440D-B88C-937D8C7E182C}" dt="2022-04-08T21:14:29.330" v="129" actId="20577"/>
          <ac:spMkLst>
            <pc:docMk/>
            <pc:sldMk cId="3688839590" sldId="343"/>
            <ac:spMk id="6" creationId="{974B2026-97FB-40D2-8F22-7E6D319B4EA2}"/>
          </ac:spMkLst>
        </pc:spChg>
        <pc:spChg chg="add del mod">
          <ac:chgData name="Alfred Asterjadhi" userId="39de57b9-85c0-4fd1-aaac-8ca2b6560ad0" providerId="ADAL" clId="{7C8208EE-2C77-440D-B88C-937D8C7E182C}" dt="2022-04-08T21:14:13.883" v="123"/>
          <ac:spMkLst>
            <pc:docMk/>
            <pc:sldMk cId="3688839590" sldId="343"/>
            <ac:spMk id="7" creationId="{E537ABF7-B1C3-4890-AF7A-461B6E87363B}"/>
          </ac:spMkLst>
        </pc:spChg>
        <pc:spChg chg="add del mod">
          <ac:chgData name="Alfred Asterjadhi" userId="39de57b9-85c0-4fd1-aaac-8ca2b6560ad0" providerId="ADAL" clId="{7C8208EE-2C77-440D-B88C-937D8C7E182C}" dt="2022-04-08T21:14:13.883" v="123"/>
          <ac:spMkLst>
            <pc:docMk/>
            <pc:sldMk cId="3688839590" sldId="343"/>
            <ac:spMk id="8" creationId="{1A8C7F09-441D-4FB6-A35D-E754C4362959}"/>
          </ac:spMkLst>
        </pc:spChg>
        <pc:spChg chg="add del mod">
          <ac:chgData name="Alfred Asterjadhi" userId="39de57b9-85c0-4fd1-aaac-8ca2b6560ad0" providerId="ADAL" clId="{7C8208EE-2C77-440D-B88C-937D8C7E182C}" dt="2022-04-08T21:14:13.883" v="123"/>
          <ac:spMkLst>
            <pc:docMk/>
            <pc:sldMk cId="3688839590" sldId="343"/>
            <ac:spMk id="9" creationId="{9AF5403A-7178-4367-BB93-EC5B56698DA5}"/>
          </ac:spMkLst>
        </pc:spChg>
        <pc:spChg chg="add del mod">
          <ac:chgData name="Alfred Asterjadhi" userId="39de57b9-85c0-4fd1-aaac-8ca2b6560ad0" providerId="ADAL" clId="{7C8208EE-2C77-440D-B88C-937D8C7E182C}" dt="2022-04-08T21:14:13.883" v="123"/>
          <ac:spMkLst>
            <pc:docMk/>
            <pc:sldMk cId="3688839590" sldId="343"/>
            <ac:spMk id="10" creationId="{C408FC3A-B389-40D4-A17F-CEC30B66E318}"/>
          </ac:spMkLst>
        </pc:spChg>
        <pc:spChg chg="add del mod">
          <ac:chgData name="Alfred Asterjadhi" userId="39de57b9-85c0-4fd1-aaac-8ca2b6560ad0" providerId="ADAL" clId="{7C8208EE-2C77-440D-B88C-937D8C7E182C}" dt="2022-04-08T21:14:13.883" v="123"/>
          <ac:spMkLst>
            <pc:docMk/>
            <pc:sldMk cId="3688839590" sldId="343"/>
            <ac:spMk id="11" creationId="{C079FDB4-A978-46CC-AFD6-ED0365D6F8F5}"/>
          </ac:spMkLst>
        </pc:spChg>
      </pc:sldChg>
      <pc:sldChg chg="modSp mod">
        <pc:chgData name="Alfred Asterjadhi" userId="39de57b9-85c0-4fd1-aaac-8ca2b6560ad0" providerId="ADAL" clId="{7C8208EE-2C77-440D-B88C-937D8C7E182C}" dt="2022-04-08T21:15:25.497" v="144" actId="20577"/>
        <pc:sldMkLst>
          <pc:docMk/>
          <pc:sldMk cId="2685357060" sldId="344"/>
        </pc:sldMkLst>
        <pc:spChg chg="mod">
          <ac:chgData name="Alfred Asterjadhi" userId="39de57b9-85c0-4fd1-aaac-8ca2b6560ad0" providerId="ADAL" clId="{7C8208EE-2C77-440D-B88C-937D8C7E182C}" dt="2022-04-08T21:13:52.811" v="116" actId="13926"/>
          <ac:spMkLst>
            <pc:docMk/>
            <pc:sldMk cId="2685357060" sldId="344"/>
            <ac:spMk id="2" creationId="{B6840888-B1D3-4EE4-984D-AE2D4FD8C6BF}"/>
          </ac:spMkLst>
        </pc:spChg>
        <pc:spChg chg="mod">
          <ac:chgData name="Alfred Asterjadhi" userId="39de57b9-85c0-4fd1-aaac-8ca2b6560ad0" providerId="ADAL" clId="{7C8208EE-2C77-440D-B88C-937D8C7E182C}" dt="2022-04-08T21:13:11.693" v="104" actId="20577"/>
          <ac:spMkLst>
            <pc:docMk/>
            <pc:sldMk cId="2685357060" sldId="344"/>
            <ac:spMk id="3" creationId="{977FA593-1C2D-4B4C-B4B8-9841BC70A2D7}"/>
          </ac:spMkLst>
        </pc:spChg>
        <pc:spChg chg="mod">
          <ac:chgData name="Alfred Asterjadhi" userId="39de57b9-85c0-4fd1-aaac-8ca2b6560ad0" providerId="ADAL" clId="{7C8208EE-2C77-440D-B88C-937D8C7E182C}" dt="2022-04-08T21:15:25.497" v="144" actId="20577"/>
          <ac:spMkLst>
            <pc:docMk/>
            <pc:sldMk cId="2685357060" sldId="344"/>
            <ac:spMk id="6" creationId="{BB0A0FD2-1910-45A5-B2D0-6B427FDC767A}"/>
          </ac:spMkLst>
        </pc:spChg>
      </pc:sldChg>
      <pc:sldChg chg="modSp mod">
        <pc:chgData name="Alfred Asterjadhi" userId="39de57b9-85c0-4fd1-aaac-8ca2b6560ad0" providerId="ADAL" clId="{7C8208EE-2C77-440D-B88C-937D8C7E182C}" dt="2022-04-08T21:15:27.908" v="145" actId="20577"/>
        <pc:sldMkLst>
          <pc:docMk/>
          <pc:sldMk cId="3061888515" sldId="345"/>
        </pc:sldMkLst>
        <pc:spChg chg="mod">
          <ac:chgData name="Alfred Asterjadhi" userId="39de57b9-85c0-4fd1-aaac-8ca2b6560ad0" providerId="ADAL" clId="{7C8208EE-2C77-440D-B88C-937D8C7E182C}" dt="2022-04-08T21:13:50.006" v="115" actId="13926"/>
          <ac:spMkLst>
            <pc:docMk/>
            <pc:sldMk cId="3061888515" sldId="345"/>
            <ac:spMk id="2" creationId="{4B5F0D0E-8BB7-48AB-9160-728B8B3399A2}"/>
          </ac:spMkLst>
        </pc:spChg>
        <pc:spChg chg="mod">
          <ac:chgData name="Alfred Asterjadhi" userId="39de57b9-85c0-4fd1-aaac-8ca2b6560ad0" providerId="ADAL" clId="{7C8208EE-2C77-440D-B88C-937D8C7E182C}" dt="2022-04-08T21:13:14.918" v="105" actId="20577"/>
          <ac:spMkLst>
            <pc:docMk/>
            <pc:sldMk cId="3061888515" sldId="345"/>
            <ac:spMk id="3" creationId="{DFB0BA47-D7B6-4F95-932E-A7AA615BC440}"/>
          </ac:spMkLst>
        </pc:spChg>
        <pc:spChg chg="mod">
          <ac:chgData name="Alfred Asterjadhi" userId="39de57b9-85c0-4fd1-aaac-8ca2b6560ad0" providerId="ADAL" clId="{7C8208EE-2C77-440D-B88C-937D8C7E182C}" dt="2022-04-08T21:15:27.908" v="145" actId="20577"/>
          <ac:spMkLst>
            <pc:docMk/>
            <pc:sldMk cId="3061888515" sldId="345"/>
            <ac:spMk id="6" creationId="{974B2026-97FB-40D2-8F22-7E6D319B4EA2}"/>
          </ac:spMkLst>
        </pc:spChg>
      </pc:sldChg>
      <pc:sldMasterChg chg="modSp mod">
        <pc:chgData name="Alfred Asterjadhi" userId="39de57b9-85c0-4fd1-aaac-8ca2b6560ad0" providerId="ADAL" clId="{7C8208EE-2C77-440D-B88C-937D8C7E182C}" dt="2022-04-08T21:07:22.996" v="4" actId="6549"/>
        <pc:sldMasterMkLst>
          <pc:docMk/>
          <pc:sldMasterMk cId="0" sldId="2147483648"/>
        </pc:sldMasterMkLst>
        <pc:spChg chg="mod">
          <ac:chgData name="Alfred Asterjadhi" userId="39de57b9-85c0-4fd1-aaac-8ca2b6560ad0" providerId="ADAL" clId="{7C8208EE-2C77-440D-B88C-937D8C7E182C}" dt="2022-04-08T21:07:22.996" v="4" actId="6549"/>
          <ac:spMkLst>
            <pc:docMk/>
            <pc:sldMasterMk cId="0" sldId="2147483648"/>
            <ac:spMk id="10" creationId="{00000000-0000-0000-0000-000000000000}"/>
          </ac:spMkLst>
        </pc:spChg>
      </pc:sldMasterChg>
    </pc:docChg>
  </pc:docChgLst>
  <pc:docChgLst>
    <pc:chgData name="Alfred Asterjadhi" userId="39de57b9-85c0-4fd1-aaac-8ca2b6560ad0" providerId="ADAL" clId="{5C24833E-0927-4416-99A8-080FBF304E9E}"/>
    <pc:docChg chg="undo custSel addSld delSld modSld modMainMaster">
      <pc:chgData name="Alfred Asterjadhi" userId="39de57b9-85c0-4fd1-aaac-8ca2b6560ad0" providerId="ADAL" clId="{5C24833E-0927-4416-99A8-080FBF304E9E}" dt="2022-01-24T15:57:54.314" v="133" actId="6549"/>
      <pc:docMkLst>
        <pc:docMk/>
      </pc:docMkLst>
      <pc:sldChg chg="modSp mod">
        <pc:chgData name="Alfred Asterjadhi" userId="39de57b9-85c0-4fd1-aaac-8ca2b6560ad0" providerId="ADAL" clId="{5C24833E-0927-4416-99A8-080FBF304E9E}" dt="2022-01-20T19:58:18.547" v="56" actId="20577"/>
        <pc:sldMkLst>
          <pc:docMk/>
          <pc:sldMk cId="3254182675" sldId="258"/>
        </pc:sldMkLst>
        <pc:spChg chg="mod">
          <ac:chgData name="Alfred Asterjadhi" userId="39de57b9-85c0-4fd1-aaac-8ca2b6560ad0" providerId="ADAL" clId="{5C24833E-0927-4416-99A8-080FBF304E9E}" dt="2022-01-20T19:58:18.547" v="56" actId="20577"/>
          <ac:spMkLst>
            <pc:docMk/>
            <pc:sldMk cId="3254182675" sldId="258"/>
            <ac:spMk id="3" creationId="{00000000-0000-0000-0000-000000000000}"/>
          </ac:spMkLst>
        </pc:spChg>
      </pc:sldChg>
      <pc:sldChg chg="modSp mod">
        <pc:chgData name="Alfred Asterjadhi" userId="39de57b9-85c0-4fd1-aaac-8ca2b6560ad0" providerId="ADAL" clId="{5C24833E-0927-4416-99A8-080FBF304E9E}" dt="2022-01-20T19:59:56.037" v="73" actId="20577"/>
        <pc:sldMkLst>
          <pc:docMk/>
          <pc:sldMk cId="3136880362" sldId="260"/>
        </pc:sldMkLst>
        <pc:spChg chg="mod">
          <ac:chgData name="Alfred Asterjadhi" userId="39de57b9-85c0-4fd1-aaac-8ca2b6560ad0" providerId="ADAL" clId="{5C24833E-0927-4416-99A8-080FBF304E9E}" dt="2022-01-20T19:59:56.037" v="73" actId="20577"/>
          <ac:spMkLst>
            <pc:docMk/>
            <pc:sldMk cId="3136880362" sldId="260"/>
            <ac:spMk id="3" creationId="{00000000-0000-0000-0000-000000000000}"/>
          </ac:spMkLst>
        </pc:spChg>
      </pc:sldChg>
      <pc:sldChg chg="del">
        <pc:chgData name="Alfred Asterjadhi" userId="39de57b9-85c0-4fd1-aaac-8ca2b6560ad0" providerId="ADAL" clId="{5C24833E-0927-4416-99A8-080FBF304E9E}" dt="2022-01-23T22:06:21.614" v="86" actId="47"/>
        <pc:sldMkLst>
          <pc:docMk/>
          <pc:sldMk cId="834949071" sldId="339"/>
        </pc:sldMkLst>
      </pc:sldChg>
      <pc:sldChg chg="addSp delSp modSp new mod">
        <pc:chgData name="Alfred Asterjadhi" userId="39de57b9-85c0-4fd1-aaac-8ca2b6560ad0" providerId="ADAL" clId="{5C24833E-0927-4416-99A8-080FBF304E9E}" dt="2022-01-20T20:00:12.764" v="82" actId="20577"/>
        <pc:sldMkLst>
          <pc:docMk/>
          <pc:sldMk cId="3977221359" sldId="340"/>
        </pc:sldMkLst>
        <pc:spChg chg="mod">
          <ac:chgData name="Alfred Asterjadhi" userId="39de57b9-85c0-4fd1-aaac-8ca2b6560ad0" providerId="ADAL" clId="{5C24833E-0927-4416-99A8-080FBF304E9E}" dt="2022-01-20T19:59:09.135" v="67"/>
          <ac:spMkLst>
            <pc:docMk/>
            <pc:sldMk cId="3977221359" sldId="340"/>
            <ac:spMk id="2" creationId="{16E0E36B-9876-4793-A1AC-FCEC4B9BD81A}"/>
          </ac:spMkLst>
        </pc:spChg>
        <pc:spChg chg="mod">
          <ac:chgData name="Alfred Asterjadhi" userId="39de57b9-85c0-4fd1-aaac-8ca2b6560ad0" providerId="ADAL" clId="{5C24833E-0927-4416-99A8-080FBF304E9E}" dt="2022-01-20T19:59:30.048" v="69" actId="14100"/>
          <ac:spMkLst>
            <pc:docMk/>
            <pc:sldMk cId="3977221359" sldId="340"/>
            <ac:spMk id="3" creationId="{A9E37B08-08B3-422C-984D-09D98FCD646B}"/>
          </ac:spMkLst>
        </pc:spChg>
        <pc:spChg chg="mod">
          <ac:chgData name="Alfred Asterjadhi" userId="39de57b9-85c0-4fd1-aaac-8ca2b6560ad0" providerId="ADAL" clId="{5C24833E-0927-4416-99A8-080FBF304E9E}" dt="2022-01-20T20:00:12.764" v="82" actId="20577"/>
          <ac:spMkLst>
            <pc:docMk/>
            <pc:sldMk cId="3977221359" sldId="340"/>
            <ac:spMk id="6" creationId="{BC264D22-EE96-4B0F-90AA-B4358FF19246}"/>
          </ac:spMkLst>
        </pc:spChg>
        <pc:spChg chg="mod">
          <ac:chgData name="Alfred Asterjadhi" userId="39de57b9-85c0-4fd1-aaac-8ca2b6560ad0" providerId="ADAL" clId="{5C24833E-0927-4416-99A8-080FBF304E9E}" dt="2022-01-20T19:58:57.759" v="63"/>
          <ac:spMkLst>
            <pc:docMk/>
            <pc:sldMk cId="3977221359" sldId="340"/>
            <ac:spMk id="8" creationId="{0FF6FDCC-FB38-4978-BDDE-EBE4540BE5F4}"/>
          </ac:spMkLst>
        </pc:spChg>
        <pc:spChg chg="mod">
          <ac:chgData name="Alfred Asterjadhi" userId="39de57b9-85c0-4fd1-aaac-8ca2b6560ad0" providerId="ADAL" clId="{5C24833E-0927-4416-99A8-080FBF304E9E}" dt="2022-01-20T19:58:57.759" v="63"/>
          <ac:spMkLst>
            <pc:docMk/>
            <pc:sldMk cId="3977221359" sldId="340"/>
            <ac:spMk id="9" creationId="{1175C4EF-27C8-4F77-9F3B-81886E69FCFA}"/>
          </ac:spMkLst>
        </pc:spChg>
        <pc:spChg chg="mod">
          <ac:chgData name="Alfred Asterjadhi" userId="39de57b9-85c0-4fd1-aaac-8ca2b6560ad0" providerId="ADAL" clId="{5C24833E-0927-4416-99A8-080FBF304E9E}" dt="2022-01-20T19:58:57.759" v="63"/>
          <ac:spMkLst>
            <pc:docMk/>
            <pc:sldMk cId="3977221359" sldId="340"/>
            <ac:spMk id="10" creationId="{1C46F377-ECB8-4636-B551-E99F64C476B8}"/>
          </ac:spMkLst>
        </pc:spChg>
        <pc:spChg chg="mod">
          <ac:chgData name="Alfred Asterjadhi" userId="39de57b9-85c0-4fd1-aaac-8ca2b6560ad0" providerId="ADAL" clId="{5C24833E-0927-4416-99A8-080FBF304E9E}" dt="2022-01-20T19:58:57.759" v="63"/>
          <ac:spMkLst>
            <pc:docMk/>
            <pc:sldMk cId="3977221359" sldId="340"/>
            <ac:spMk id="11" creationId="{838CD8A0-0553-418B-9F13-8F9508D9B39E}"/>
          </ac:spMkLst>
        </pc:spChg>
        <pc:spChg chg="mod">
          <ac:chgData name="Alfred Asterjadhi" userId="39de57b9-85c0-4fd1-aaac-8ca2b6560ad0" providerId="ADAL" clId="{5C24833E-0927-4416-99A8-080FBF304E9E}" dt="2022-01-20T19:58:57.759" v="63"/>
          <ac:spMkLst>
            <pc:docMk/>
            <pc:sldMk cId="3977221359" sldId="340"/>
            <ac:spMk id="12" creationId="{525C63B1-BAA5-4CB3-AD20-3C56BA9EFAAC}"/>
          </ac:spMkLst>
        </pc:spChg>
        <pc:spChg chg="mod">
          <ac:chgData name="Alfred Asterjadhi" userId="39de57b9-85c0-4fd1-aaac-8ca2b6560ad0" providerId="ADAL" clId="{5C24833E-0927-4416-99A8-080FBF304E9E}" dt="2022-01-20T19:58:57.759" v="63"/>
          <ac:spMkLst>
            <pc:docMk/>
            <pc:sldMk cId="3977221359" sldId="340"/>
            <ac:spMk id="13" creationId="{AA7E43E2-D551-4B24-B158-69F0829AC508}"/>
          </ac:spMkLst>
        </pc:spChg>
        <pc:spChg chg="mod">
          <ac:chgData name="Alfred Asterjadhi" userId="39de57b9-85c0-4fd1-aaac-8ca2b6560ad0" providerId="ADAL" clId="{5C24833E-0927-4416-99A8-080FBF304E9E}" dt="2022-01-20T19:58:57.759" v="63"/>
          <ac:spMkLst>
            <pc:docMk/>
            <pc:sldMk cId="3977221359" sldId="340"/>
            <ac:spMk id="14" creationId="{26F39545-F2CD-47DC-8DC9-1CB2248B4E55}"/>
          </ac:spMkLst>
        </pc:spChg>
        <pc:spChg chg="mod">
          <ac:chgData name="Alfred Asterjadhi" userId="39de57b9-85c0-4fd1-aaac-8ca2b6560ad0" providerId="ADAL" clId="{5C24833E-0927-4416-99A8-080FBF304E9E}" dt="2022-01-20T19:58:57.759" v="63"/>
          <ac:spMkLst>
            <pc:docMk/>
            <pc:sldMk cId="3977221359" sldId="340"/>
            <ac:spMk id="15" creationId="{B7D4517C-F678-4714-ABFD-92AAB3A59B84}"/>
          </ac:spMkLst>
        </pc:spChg>
        <pc:spChg chg="mod">
          <ac:chgData name="Alfred Asterjadhi" userId="39de57b9-85c0-4fd1-aaac-8ca2b6560ad0" providerId="ADAL" clId="{5C24833E-0927-4416-99A8-080FBF304E9E}" dt="2022-01-20T19:58:57.759" v="63"/>
          <ac:spMkLst>
            <pc:docMk/>
            <pc:sldMk cId="3977221359" sldId="340"/>
            <ac:spMk id="16" creationId="{61A02363-BAF0-4146-8FA1-895F00519AB0}"/>
          </ac:spMkLst>
        </pc:spChg>
        <pc:spChg chg="mod">
          <ac:chgData name="Alfred Asterjadhi" userId="39de57b9-85c0-4fd1-aaac-8ca2b6560ad0" providerId="ADAL" clId="{5C24833E-0927-4416-99A8-080FBF304E9E}" dt="2022-01-20T19:58:57.759" v="63"/>
          <ac:spMkLst>
            <pc:docMk/>
            <pc:sldMk cId="3977221359" sldId="340"/>
            <ac:spMk id="17" creationId="{48BD5B8B-1252-4550-AFB1-3AB8FC3FB495}"/>
          </ac:spMkLst>
        </pc:spChg>
        <pc:spChg chg="mod">
          <ac:chgData name="Alfred Asterjadhi" userId="39de57b9-85c0-4fd1-aaac-8ca2b6560ad0" providerId="ADAL" clId="{5C24833E-0927-4416-99A8-080FBF304E9E}" dt="2022-01-20T19:58:57.759" v="63"/>
          <ac:spMkLst>
            <pc:docMk/>
            <pc:sldMk cId="3977221359" sldId="340"/>
            <ac:spMk id="18" creationId="{1934F05B-A501-4A08-B5B3-C67335A5EA96}"/>
          </ac:spMkLst>
        </pc:spChg>
        <pc:spChg chg="mod">
          <ac:chgData name="Alfred Asterjadhi" userId="39de57b9-85c0-4fd1-aaac-8ca2b6560ad0" providerId="ADAL" clId="{5C24833E-0927-4416-99A8-080FBF304E9E}" dt="2022-01-20T19:58:57.759" v="63"/>
          <ac:spMkLst>
            <pc:docMk/>
            <pc:sldMk cId="3977221359" sldId="340"/>
            <ac:spMk id="19" creationId="{7BC5C382-AD6F-4824-82BB-C21306E495AF}"/>
          </ac:spMkLst>
        </pc:spChg>
        <pc:spChg chg="mod">
          <ac:chgData name="Alfred Asterjadhi" userId="39de57b9-85c0-4fd1-aaac-8ca2b6560ad0" providerId="ADAL" clId="{5C24833E-0927-4416-99A8-080FBF304E9E}" dt="2022-01-20T19:58:57.759" v="63"/>
          <ac:spMkLst>
            <pc:docMk/>
            <pc:sldMk cId="3977221359" sldId="340"/>
            <ac:spMk id="20" creationId="{95649F15-D6C9-43E9-A86F-D3A37B28C33F}"/>
          </ac:spMkLst>
        </pc:spChg>
        <pc:spChg chg="mod">
          <ac:chgData name="Alfred Asterjadhi" userId="39de57b9-85c0-4fd1-aaac-8ca2b6560ad0" providerId="ADAL" clId="{5C24833E-0927-4416-99A8-080FBF304E9E}" dt="2022-01-20T19:58:57.759" v="63"/>
          <ac:spMkLst>
            <pc:docMk/>
            <pc:sldMk cId="3977221359" sldId="340"/>
            <ac:spMk id="21" creationId="{A8C3A4E7-47D3-410D-B0C2-FA42B9B1B917}"/>
          </ac:spMkLst>
        </pc:spChg>
        <pc:spChg chg="mod">
          <ac:chgData name="Alfred Asterjadhi" userId="39de57b9-85c0-4fd1-aaac-8ca2b6560ad0" providerId="ADAL" clId="{5C24833E-0927-4416-99A8-080FBF304E9E}" dt="2022-01-20T19:58:57.759" v="63"/>
          <ac:spMkLst>
            <pc:docMk/>
            <pc:sldMk cId="3977221359" sldId="340"/>
            <ac:spMk id="22" creationId="{985AA7A2-1145-447E-9FAA-58D7FB1D41BE}"/>
          </ac:spMkLst>
        </pc:spChg>
        <pc:spChg chg="mod">
          <ac:chgData name="Alfred Asterjadhi" userId="39de57b9-85c0-4fd1-aaac-8ca2b6560ad0" providerId="ADAL" clId="{5C24833E-0927-4416-99A8-080FBF304E9E}" dt="2022-01-20T19:58:57.759" v="63"/>
          <ac:spMkLst>
            <pc:docMk/>
            <pc:sldMk cId="3977221359" sldId="340"/>
            <ac:spMk id="23" creationId="{45338B92-50A3-439D-ACB6-8DD413464356}"/>
          </ac:spMkLst>
        </pc:spChg>
        <pc:spChg chg="mod">
          <ac:chgData name="Alfred Asterjadhi" userId="39de57b9-85c0-4fd1-aaac-8ca2b6560ad0" providerId="ADAL" clId="{5C24833E-0927-4416-99A8-080FBF304E9E}" dt="2022-01-20T19:58:57.759" v="63"/>
          <ac:spMkLst>
            <pc:docMk/>
            <pc:sldMk cId="3977221359" sldId="340"/>
            <ac:spMk id="24" creationId="{F67E9A8A-2D2B-412B-9CF9-8758630C4C61}"/>
          </ac:spMkLst>
        </pc:spChg>
        <pc:spChg chg="mod">
          <ac:chgData name="Alfred Asterjadhi" userId="39de57b9-85c0-4fd1-aaac-8ca2b6560ad0" providerId="ADAL" clId="{5C24833E-0927-4416-99A8-080FBF304E9E}" dt="2022-01-20T19:58:57.759" v="63"/>
          <ac:spMkLst>
            <pc:docMk/>
            <pc:sldMk cId="3977221359" sldId="340"/>
            <ac:spMk id="25" creationId="{2A5734A7-1D55-4114-88AA-ABEAD054FEFF}"/>
          </ac:spMkLst>
        </pc:spChg>
        <pc:spChg chg="mod">
          <ac:chgData name="Alfred Asterjadhi" userId="39de57b9-85c0-4fd1-aaac-8ca2b6560ad0" providerId="ADAL" clId="{5C24833E-0927-4416-99A8-080FBF304E9E}" dt="2022-01-20T19:58:57.759" v="63"/>
          <ac:spMkLst>
            <pc:docMk/>
            <pc:sldMk cId="3977221359" sldId="340"/>
            <ac:spMk id="26" creationId="{63AEE937-7D4C-41EB-A1E7-FF89D1C524E3}"/>
          </ac:spMkLst>
        </pc:spChg>
        <pc:spChg chg="mod">
          <ac:chgData name="Alfred Asterjadhi" userId="39de57b9-85c0-4fd1-aaac-8ca2b6560ad0" providerId="ADAL" clId="{5C24833E-0927-4416-99A8-080FBF304E9E}" dt="2022-01-20T19:58:57.759" v="63"/>
          <ac:spMkLst>
            <pc:docMk/>
            <pc:sldMk cId="3977221359" sldId="340"/>
            <ac:spMk id="27" creationId="{665C87F7-8A52-44EB-8C37-9E009C187FBF}"/>
          </ac:spMkLst>
        </pc:spChg>
        <pc:spChg chg="mod">
          <ac:chgData name="Alfred Asterjadhi" userId="39de57b9-85c0-4fd1-aaac-8ca2b6560ad0" providerId="ADAL" clId="{5C24833E-0927-4416-99A8-080FBF304E9E}" dt="2022-01-20T19:58:57.759" v="63"/>
          <ac:spMkLst>
            <pc:docMk/>
            <pc:sldMk cId="3977221359" sldId="340"/>
            <ac:spMk id="28" creationId="{11BB1AA0-FBE0-477E-B303-713C9CEFAE0A}"/>
          </ac:spMkLst>
        </pc:spChg>
        <pc:spChg chg="mod">
          <ac:chgData name="Alfred Asterjadhi" userId="39de57b9-85c0-4fd1-aaac-8ca2b6560ad0" providerId="ADAL" clId="{5C24833E-0927-4416-99A8-080FBF304E9E}" dt="2022-01-20T19:58:57.759" v="63"/>
          <ac:spMkLst>
            <pc:docMk/>
            <pc:sldMk cId="3977221359" sldId="340"/>
            <ac:spMk id="29" creationId="{21301183-86D8-4492-8C88-9625D10D62D7}"/>
          </ac:spMkLst>
        </pc:spChg>
        <pc:spChg chg="mod">
          <ac:chgData name="Alfred Asterjadhi" userId="39de57b9-85c0-4fd1-aaac-8ca2b6560ad0" providerId="ADAL" clId="{5C24833E-0927-4416-99A8-080FBF304E9E}" dt="2022-01-20T19:58:57.759" v="63"/>
          <ac:spMkLst>
            <pc:docMk/>
            <pc:sldMk cId="3977221359" sldId="340"/>
            <ac:spMk id="30" creationId="{27C43A38-D4BD-4B70-B18B-1387D403E7B5}"/>
          </ac:spMkLst>
        </pc:spChg>
        <pc:spChg chg="mod">
          <ac:chgData name="Alfred Asterjadhi" userId="39de57b9-85c0-4fd1-aaac-8ca2b6560ad0" providerId="ADAL" clId="{5C24833E-0927-4416-99A8-080FBF304E9E}" dt="2022-01-20T19:58:57.759" v="63"/>
          <ac:spMkLst>
            <pc:docMk/>
            <pc:sldMk cId="3977221359" sldId="340"/>
            <ac:spMk id="31" creationId="{F8111C1C-CCC3-4D79-8FB9-485100F15151}"/>
          </ac:spMkLst>
        </pc:spChg>
        <pc:spChg chg="mod">
          <ac:chgData name="Alfred Asterjadhi" userId="39de57b9-85c0-4fd1-aaac-8ca2b6560ad0" providerId="ADAL" clId="{5C24833E-0927-4416-99A8-080FBF304E9E}" dt="2022-01-20T19:58:57.759" v="63"/>
          <ac:spMkLst>
            <pc:docMk/>
            <pc:sldMk cId="3977221359" sldId="340"/>
            <ac:spMk id="32" creationId="{0A25538C-C847-44D8-913E-F08F53055194}"/>
          </ac:spMkLst>
        </pc:spChg>
        <pc:spChg chg="mod">
          <ac:chgData name="Alfred Asterjadhi" userId="39de57b9-85c0-4fd1-aaac-8ca2b6560ad0" providerId="ADAL" clId="{5C24833E-0927-4416-99A8-080FBF304E9E}" dt="2022-01-20T19:58:57.759" v="63"/>
          <ac:spMkLst>
            <pc:docMk/>
            <pc:sldMk cId="3977221359" sldId="340"/>
            <ac:spMk id="33" creationId="{3E4691F8-E26E-4C9E-AF7A-5B92C2F33AD7}"/>
          </ac:spMkLst>
        </pc:spChg>
        <pc:spChg chg="mod">
          <ac:chgData name="Alfred Asterjadhi" userId="39de57b9-85c0-4fd1-aaac-8ca2b6560ad0" providerId="ADAL" clId="{5C24833E-0927-4416-99A8-080FBF304E9E}" dt="2022-01-20T19:58:57.759" v="63"/>
          <ac:spMkLst>
            <pc:docMk/>
            <pc:sldMk cId="3977221359" sldId="340"/>
            <ac:spMk id="34" creationId="{F6892B3E-C882-49BE-923D-E12BAA4D8C10}"/>
          </ac:spMkLst>
        </pc:spChg>
        <pc:spChg chg="mod">
          <ac:chgData name="Alfred Asterjadhi" userId="39de57b9-85c0-4fd1-aaac-8ca2b6560ad0" providerId="ADAL" clId="{5C24833E-0927-4416-99A8-080FBF304E9E}" dt="2022-01-20T19:58:57.759" v="63"/>
          <ac:spMkLst>
            <pc:docMk/>
            <pc:sldMk cId="3977221359" sldId="340"/>
            <ac:spMk id="35" creationId="{44566B03-9BE0-44C0-801C-C683AE91CA5D}"/>
          </ac:spMkLst>
        </pc:spChg>
        <pc:spChg chg="mod">
          <ac:chgData name="Alfred Asterjadhi" userId="39de57b9-85c0-4fd1-aaac-8ca2b6560ad0" providerId="ADAL" clId="{5C24833E-0927-4416-99A8-080FBF304E9E}" dt="2022-01-20T19:58:57.759" v="63"/>
          <ac:spMkLst>
            <pc:docMk/>
            <pc:sldMk cId="3977221359" sldId="340"/>
            <ac:spMk id="36" creationId="{6E650954-39DB-4E0B-B3F1-4199EE7DEC40}"/>
          </ac:spMkLst>
        </pc:spChg>
        <pc:spChg chg="mod">
          <ac:chgData name="Alfred Asterjadhi" userId="39de57b9-85c0-4fd1-aaac-8ca2b6560ad0" providerId="ADAL" clId="{5C24833E-0927-4416-99A8-080FBF304E9E}" dt="2022-01-20T19:58:57.759" v="63"/>
          <ac:spMkLst>
            <pc:docMk/>
            <pc:sldMk cId="3977221359" sldId="340"/>
            <ac:spMk id="37" creationId="{18204A09-BE55-4725-9766-50F565BD07D6}"/>
          </ac:spMkLst>
        </pc:spChg>
        <pc:spChg chg="mod">
          <ac:chgData name="Alfred Asterjadhi" userId="39de57b9-85c0-4fd1-aaac-8ca2b6560ad0" providerId="ADAL" clId="{5C24833E-0927-4416-99A8-080FBF304E9E}" dt="2022-01-20T19:58:57.759" v="63"/>
          <ac:spMkLst>
            <pc:docMk/>
            <pc:sldMk cId="3977221359" sldId="340"/>
            <ac:spMk id="38" creationId="{42D8CEEC-A1D7-49BC-9E78-45CAA16A571A}"/>
          </ac:spMkLst>
        </pc:spChg>
        <pc:spChg chg="mod">
          <ac:chgData name="Alfred Asterjadhi" userId="39de57b9-85c0-4fd1-aaac-8ca2b6560ad0" providerId="ADAL" clId="{5C24833E-0927-4416-99A8-080FBF304E9E}" dt="2022-01-20T19:58:57.759" v="63"/>
          <ac:spMkLst>
            <pc:docMk/>
            <pc:sldMk cId="3977221359" sldId="340"/>
            <ac:spMk id="39" creationId="{5C3B2E54-1749-43F3-8372-908C23B2FFB3}"/>
          </ac:spMkLst>
        </pc:spChg>
        <pc:spChg chg="mod">
          <ac:chgData name="Alfred Asterjadhi" userId="39de57b9-85c0-4fd1-aaac-8ca2b6560ad0" providerId="ADAL" clId="{5C24833E-0927-4416-99A8-080FBF304E9E}" dt="2022-01-20T19:58:57.759" v="63"/>
          <ac:spMkLst>
            <pc:docMk/>
            <pc:sldMk cId="3977221359" sldId="340"/>
            <ac:spMk id="40" creationId="{95973832-D4CB-4B34-9BF6-6F22B2B8E303}"/>
          </ac:spMkLst>
        </pc:spChg>
        <pc:spChg chg="mod">
          <ac:chgData name="Alfred Asterjadhi" userId="39de57b9-85c0-4fd1-aaac-8ca2b6560ad0" providerId="ADAL" clId="{5C24833E-0927-4416-99A8-080FBF304E9E}" dt="2022-01-20T19:58:57.759" v="63"/>
          <ac:spMkLst>
            <pc:docMk/>
            <pc:sldMk cId="3977221359" sldId="340"/>
            <ac:spMk id="41" creationId="{567448EB-ADEA-4C59-8B43-48DE5D9EBF35}"/>
          </ac:spMkLst>
        </pc:spChg>
        <pc:spChg chg="mod">
          <ac:chgData name="Alfred Asterjadhi" userId="39de57b9-85c0-4fd1-aaac-8ca2b6560ad0" providerId="ADAL" clId="{5C24833E-0927-4416-99A8-080FBF304E9E}" dt="2022-01-20T19:58:57.759" v="63"/>
          <ac:spMkLst>
            <pc:docMk/>
            <pc:sldMk cId="3977221359" sldId="340"/>
            <ac:spMk id="42" creationId="{60DC4860-326A-47EA-9D52-4B529AB3C0B8}"/>
          </ac:spMkLst>
        </pc:spChg>
        <pc:spChg chg="mod">
          <ac:chgData name="Alfred Asterjadhi" userId="39de57b9-85c0-4fd1-aaac-8ca2b6560ad0" providerId="ADAL" clId="{5C24833E-0927-4416-99A8-080FBF304E9E}" dt="2022-01-20T19:58:57.759" v="63"/>
          <ac:spMkLst>
            <pc:docMk/>
            <pc:sldMk cId="3977221359" sldId="340"/>
            <ac:spMk id="43" creationId="{1FC6D04E-1099-4764-91D9-BFD9F9231C06}"/>
          </ac:spMkLst>
        </pc:spChg>
        <pc:spChg chg="mod">
          <ac:chgData name="Alfred Asterjadhi" userId="39de57b9-85c0-4fd1-aaac-8ca2b6560ad0" providerId="ADAL" clId="{5C24833E-0927-4416-99A8-080FBF304E9E}" dt="2022-01-20T19:58:57.759" v="63"/>
          <ac:spMkLst>
            <pc:docMk/>
            <pc:sldMk cId="3977221359" sldId="340"/>
            <ac:spMk id="44" creationId="{5B892E85-2411-47D8-A718-ADA702FFC62E}"/>
          </ac:spMkLst>
        </pc:spChg>
        <pc:spChg chg="mod">
          <ac:chgData name="Alfred Asterjadhi" userId="39de57b9-85c0-4fd1-aaac-8ca2b6560ad0" providerId="ADAL" clId="{5C24833E-0927-4416-99A8-080FBF304E9E}" dt="2022-01-20T19:58:57.759" v="63"/>
          <ac:spMkLst>
            <pc:docMk/>
            <pc:sldMk cId="3977221359" sldId="340"/>
            <ac:spMk id="45" creationId="{02ECAE85-C345-40D7-A211-075FE426F9A3}"/>
          </ac:spMkLst>
        </pc:spChg>
        <pc:spChg chg="mod">
          <ac:chgData name="Alfred Asterjadhi" userId="39de57b9-85c0-4fd1-aaac-8ca2b6560ad0" providerId="ADAL" clId="{5C24833E-0927-4416-99A8-080FBF304E9E}" dt="2022-01-20T19:58:57.759" v="63"/>
          <ac:spMkLst>
            <pc:docMk/>
            <pc:sldMk cId="3977221359" sldId="340"/>
            <ac:spMk id="46" creationId="{B56B7692-A73C-41E2-9B20-52529885A3AA}"/>
          </ac:spMkLst>
        </pc:spChg>
        <pc:spChg chg="mod">
          <ac:chgData name="Alfred Asterjadhi" userId="39de57b9-85c0-4fd1-aaac-8ca2b6560ad0" providerId="ADAL" clId="{5C24833E-0927-4416-99A8-080FBF304E9E}" dt="2022-01-20T19:58:57.759" v="63"/>
          <ac:spMkLst>
            <pc:docMk/>
            <pc:sldMk cId="3977221359" sldId="340"/>
            <ac:spMk id="47" creationId="{446722E4-D089-4FE7-B20F-AF58D6220588}"/>
          </ac:spMkLst>
        </pc:spChg>
        <pc:spChg chg="mod">
          <ac:chgData name="Alfred Asterjadhi" userId="39de57b9-85c0-4fd1-aaac-8ca2b6560ad0" providerId="ADAL" clId="{5C24833E-0927-4416-99A8-080FBF304E9E}" dt="2022-01-20T19:58:57.759" v="63"/>
          <ac:spMkLst>
            <pc:docMk/>
            <pc:sldMk cId="3977221359" sldId="340"/>
            <ac:spMk id="48" creationId="{8E4330AF-6B6F-474E-8D3A-220D09621D5D}"/>
          </ac:spMkLst>
        </pc:spChg>
        <pc:spChg chg="mod">
          <ac:chgData name="Alfred Asterjadhi" userId="39de57b9-85c0-4fd1-aaac-8ca2b6560ad0" providerId="ADAL" clId="{5C24833E-0927-4416-99A8-080FBF304E9E}" dt="2022-01-20T19:58:57.759" v="63"/>
          <ac:spMkLst>
            <pc:docMk/>
            <pc:sldMk cId="3977221359" sldId="340"/>
            <ac:spMk id="49" creationId="{196D0A00-5F6E-4680-8F87-C318557A5256}"/>
          </ac:spMkLst>
        </pc:spChg>
        <pc:spChg chg="mod">
          <ac:chgData name="Alfred Asterjadhi" userId="39de57b9-85c0-4fd1-aaac-8ca2b6560ad0" providerId="ADAL" clId="{5C24833E-0927-4416-99A8-080FBF304E9E}" dt="2022-01-20T19:58:57.759" v="63"/>
          <ac:spMkLst>
            <pc:docMk/>
            <pc:sldMk cId="3977221359" sldId="340"/>
            <ac:spMk id="50" creationId="{72E8BE53-4BDF-44A0-BEFA-72683DF37732}"/>
          </ac:spMkLst>
        </pc:spChg>
        <pc:spChg chg="mod">
          <ac:chgData name="Alfred Asterjadhi" userId="39de57b9-85c0-4fd1-aaac-8ca2b6560ad0" providerId="ADAL" clId="{5C24833E-0927-4416-99A8-080FBF304E9E}" dt="2022-01-20T19:58:57.759" v="63"/>
          <ac:spMkLst>
            <pc:docMk/>
            <pc:sldMk cId="3977221359" sldId="340"/>
            <ac:spMk id="51" creationId="{C5B5FCBF-3987-4C92-8468-3A115A146FE0}"/>
          </ac:spMkLst>
        </pc:spChg>
        <pc:spChg chg="mod">
          <ac:chgData name="Alfred Asterjadhi" userId="39de57b9-85c0-4fd1-aaac-8ca2b6560ad0" providerId="ADAL" clId="{5C24833E-0927-4416-99A8-080FBF304E9E}" dt="2022-01-20T19:58:57.759" v="63"/>
          <ac:spMkLst>
            <pc:docMk/>
            <pc:sldMk cId="3977221359" sldId="340"/>
            <ac:spMk id="52" creationId="{2FEE03D0-DCCE-45B8-8D48-B7169DD4F7CB}"/>
          </ac:spMkLst>
        </pc:spChg>
        <pc:spChg chg="mod">
          <ac:chgData name="Alfred Asterjadhi" userId="39de57b9-85c0-4fd1-aaac-8ca2b6560ad0" providerId="ADAL" clId="{5C24833E-0927-4416-99A8-080FBF304E9E}" dt="2022-01-20T19:58:57.759" v="63"/>
          <ac:spMkLst>
            <pc:docMk/>
            <pc:sldMk cId="3977221359" sldId="340"/>
            <ac:spMk id="53" creationId="{AB722BCC-854F-47B9-9138-C5B82512683E}"/>
          </ac:spMkLst>
        </pc:spChg>
        <pc:spChg chg="mod">
          <ac:chgData name="Alfred Asterjadhi" userId="39de57b9-85c0-4fd1-aaac-8ca2b6560ad0" providerId="ADAL" clId="{5C24833E-0927-4416-99A8-080FBF304E9E}" dt="2022-01-20T19:58:57.759" v="63"/>
          <ac:spMkLst>
            <pc:docMk/>
            <pc:sldMk cId="3977221359" sldId="340"/>
            <ac:spMk id="54" creationId="{112FED58-E93E-4301-9211-E4EBEC7BF761}"/>
          </ac:spMkLst>
        </pc:spChg>
        <pc:spChg chg="mod">
          <ac:chgData name="Alfred Asterjadhi" userId="39de57b9-85c0-4fd1-aaac-8ca2b6560ad0" providerId="ADAL" clId="{5C24833E-0927-4416-99A8-080FBF304E9E}" dt="2022-01-20T19:58:57.759" v="63"/>
          <ac:spMkLst>
            <pc:docMk/>
            <pc:sldMk cId="3977221359" sldId="340"/>
            <ac:spMk id="55" creationId="{C45E8380-DC61-4D79-8FFE-DF69D7771554}"/>
          </ac:spMkLst>
        </pc:spChg>
        <pc:spChg chg="mod">
          <ac:chgData name="Alfred Asterjadhi" userId="39de57b9-85c0-4fd1-aaac-8ca2b6560ad0" providerId="ADAL" clId="{5C24833E-0927-4416-99A8-080FBF304E9E}" dt="2022-01-20T19:58:57.759" v="63"/>
          <ac:spMkLst>
            <pc:docMk/>
            <pc:sldMk cId="3977221359" sldId="340"/>
            <ac:spMk id="56" creationId="{CCCD5ADA-B440-4C63-8CC9-E106F6A437D6}"/>
          </ac:spMkLst>
        </pc:spChg>
        <pc:spChg chg="mod">
          <ac:chgData name="Alfred Asterjadhi" userId="39de57b9-85c0-4fd1-aaac-8ca2b6560ad0" providerId="ADAL" clId="{5C24833E-0927-4416-99A8-080FBF304E9E}" dt="2022-01-20T19:58:57.759" v="63"/>
          <ac:spMkLst>
            <pc:docMk/>
            <pc:sldMk cId="3977221359" sldId="340"/>
            <ac:spMk id="57" creationId="{B20D28B1-1949-444B-AC32-D69665671801}"/>
          </ac:spMkLst>
        </pc:spChg>
        <pc:spChg chg="mod">
          <ac:chgData name="Alfred Asterjadhi" userId="39de57b9-85c0-4fd1-aaac-8ca2b6560ad0" providerId="ADAL" clId="{5C24833E-0927-4416-99A8-080FBF304E9E}" dt="2022-01-20T19:58:57.759" v="63"/>
          <ac:spMkLst>
            <pc:docMk/>
            <pc:sldMk cId="3977221359" sldId="340"/>
            <ac:spMk id="58" creationId="{2A256760-FC7D-44A0-A42B-1FB2BB29254D}"/>
          </ac:spMkLst>
        </pc:spChg>
        <pc:spChg chg="mod">
          <ac:chgData name="Alfred Asterjadhi" userId="39de57b9-85c0-4fd1-aaac-8ca2b6560ad0" providerId="ADAL" clId="{5C24833E-0927-4416-99A8-080FBF304E9E}" dt="2022-01-20T19:58:57.759" v="63"/>
          <ac:spMkLst>
            <pc:docMk/>
            <pc:sldMk cId="3977221359" sldId="340"/>
            <ac:spMk id="59" creationId="{170218C7-511C-425F-B4F5-4F9BEDE2D200}"/>
          </ac:spMkLst>
        </pc:spChg>
        <pc:spChg chg="mod">
          <ac:chgData name="Alfred Asterjadhi" userId="39de57b9-85c0-4fd1-aaac-8ca2b6560ad0" providerId="ADAL" clId="{5C24833E-0927-4416-99A8-080FBF304E9E}" dt="2022-01-20T19:58:57.759" v="63"/>
          <ac:spMkLst>
            <pc:docMk/>
            <pc:sldMk cId="3977221359" sldId="340"/>
            <ac:spMk id="60" creationId="{21C1F744-5336-4128-86B1-8FADA768B9D2}"/>
          </ac:spMkLst>
        </pc:spChg>
        <pc:spChg chg="mod">
          <ac:chgData name="Alfred Asterjadhi" userId="39de57b9-85c0-4fd1-aaac-8ca2b6560ad0" providerId="ADAL" clId="{5C24833E-0927-4416-99A8-080FBF304E9E}" dt="2022-01-20T19:58:57.759" v="63"/>
          <ac:spMkLst>
            <pc:docMk/>
            <pc:sldMk cId="3977221359" sldId="340"/>
            <ac:spMk id="61" creationId="{5BC5478B-8AB2-4AA9-BA6D-87FDB397A285}"/>
          </ac:spMkLst>
        </pc:spChg>
        <pc:spChg chg="mod">
          <ac:chgData name="Alfred Asterjadhi" userId="39de57b9-85c0-4fd1-aaac-8ca2b6560ad0" providerId="ADAL" clId="{5C24833E-0927-4416-99A8-080FBF304E9E}" dt="2022-01-20T19:58:57.759" v="63"/>
          <ac:spMkLst>
            <pc:docMk/>
            <pc:sldMk cId="3977221359" sldId="340"/>
            <ac:spMk id="62" creationId="{BD0CEA4D-B5E6-4513-8BC0-67D390D4E154}"/>
          </ac:spMkLst>
        </pc:spChg>
        <pc:spChg chg="mod">
          <ac:chgData name="Alfred Asterjadhi" userId="39de57b9-85c0-4fd1-aaac-8ca2b6560ad0" providerId="ADAL" clId="{5C24833E-0927-4416-99A8-080FBF304E9E}" dt="2022-01-20T19:58:57.759" v="63"/>
          <ac:spMkLst>
            <pc:docMk/>
            <pc:sldMk cId="3977221359" sldId="340"/>
            <ac:spMk id="63" creationId="{AF7B4C37-82C7-4992-AA0C-03C6DC47FDC2}"/>
          </ac:spMkLst>
        </pc:spChg>
        <pc:spChg chg="mod">
          <ac:chgData name="Alfred Asterjadhi" userId="39de57b9-85c0-4fd1-aaac-8ca2b6560ad0" providerId="ADAL" clId="{5C24833E-0927-4416-99A8-080FBF304E9E}" dt="2022-01-20T19:58:57.759" v="63"/>
          <ac:spMkLst>
            <pc:docMk/>
            <pc:sldMk cId="3977221359" sldId="340"/>
            <ac:spMk id="64" creationId="{78E52E0C-CCB0-43B4-B0CE-606660511F27}"/>
          </ac:spMkLst>
        </pc:spChg>
        <pc:spChg chg="mod">
          <ac:chgData name="Alfred Asterjadhi" userId="39de57b9-85c0-4fd1-aaac-8ca2b6560ad0" providerId="ADAL" clId="{5C24833E-0927-4416-99A8-080FBF304E9E}" dt="2022-01-20T19:58:57.759" v="63"/>
          <ac:spMkLst>
            <pc:docMk/>
            <pc:sldMk cId="3977221359" sldId="340"/>
            <ac:spMk id="65" creationId="{A7C0C8E0-8346-489F-B6D9-FA95C6FA3269}"/>
          </ac:spMkLst>
        </pc:spChg>
        <pc:spChg chg="mod">
          <ac:chgData name="Alfred Asterjadhi" userId="39de57b9-85c0-4fd1-aaac-8ca2b6560ad0" providerId="ADAL" clId="{5C24833E-0927-4416-99A8-080FBF304E9E}" dt="2022-01-20T19:58:57.759" v="63"/>
          <ac:spMkLst>
            <pc:docMk/>
            <pc:sldMk cId="3977221359" sldId="340"/>
            <ac:spMk id="66" creationId="{6883AE66-703F-4A62-88FB-7CD11A6F0980}"/>
          </ac:spMkLst>
        </pc:spChg>
        <pc:spChg chg="mod">
          <ac:chgData name="Alfred Asterjadhi" userId="39de57b9-85c0-4fd1-aaac-8ca2b6560ad0" providerId="ADAL" clId="{5C24833E-0927-4416-99A8-080FBF304E9E}" dt="2022-01-20T19:58:57.759" v="63"/>
          <ac:spMkLst>
            <pc:docMk/>
            <pc:sldMk cId="3977221359" sldId="340"/>
            <ac:spMk id="67" creationId="{56B16ED4-704B-4577-96A4-57075B78A86B}"/>
          </ac:spMkLst>
        </pc:spChg>
        <pc:spChg chg="mod">
          <ac:chgData name="Alfred Asterjadhi" userId="39de57b9-85c0-4fd1-aaac-8ca2b6560ad0" providerId="ADAL" clId="{5C24833E-0927-4416-99A8-080FBF304E9E}" dt="2022-01-20T19:58:57.759" v="63"/>
          <ac:spMkLst>
            <pc:docMk/>
            <pc:sldMk cId="3977221359" sldId="340"/>
            <ac:spMk id="68" creationId="{FCE37CBE-F378-481A-84EF-24950259A284}"/>
          </ac:spMkLst>
        </pc:spChg>
        <pc:spChg chg="mod">
          <ac:chgData name="Alfred Asterjadhi" userId="39de57b9-85c0-4fd1-aaac-8ca2b6560ad0" providerId="ADAL" clId="{5C24833E-0927-4416-99A8-080FBF304E9E}" dt="2022-01-20T19:58:57.759" v="63"/>
          <ac:spMkLst>
            <pc:docMk/>
            <pc:sldMk cId="3977221359" sldId="340"/>
            <ac:spMk id="69" creationId="{C814FAB7-BC18-4328-AD94-344FEFDAD03B}"/>
          </ac:spMkLst>
        </pc:spChg>
        <pc:spChg chg="mod">
          <ac:chgData name="Alfred Asterjadhi" userId="39de57b9-85c0-4fd1-aaac-8ca2b6560ad0" providerId="ADAL" clId="{5C24833E-0927-4416-99A8-080FBF304E9E}" dt="2022-01-20T19:58:57.759" v="63"/>
          <ac:spMkLst>
            <pc:docMk/>
            <pc:sldMk cId="3977221359" sldId="340"/>
            <ac:spMk id="70" creationId="{88D3A868-C55B-468B-B6C3-AA97622ADD94}"/>
          </ac:spMkLst>
        </pc:spChg>
        <pc:spChg chg="mod">
          <ac:chgData name="Alfred Asterjadhi" userId="39de57b9-85c0-4fd1-aaac-8ca2b6560ad0" providerId="ADAL" clId="{5C24833E-0927-4416-99A8-080FBF304E9E}" dt="2022-01-20T19:58:57.759" v="63"/>
          <ac:spMkLst>
            <pc:docMk/>
            <pc:sldMk cId="3977221359" sldId="340"/>
            <ac:spMk id="71" creationId="{2F3B2DE1-09EF-4A6D-8935-F34A1C6C3DD2}"/>
          </ac:spMkLst>
        </pc:spChg>
        <pc:spChg chg="mod">
          <ac:chgData name="Alfred Asterjadhi" userId="39de57b9-85c0-4fd1-aaac-8ca2b6560ad0" providerId="ADAL" clId="{5C24833E-0927-4416-99A8-080FBF304E9E}" dt="2022-01-20T19:58:57.759" v="63"/>
          <ac:spMkLst>
            <pc:docMk/>
            <pc:sldMk cId="3977221359" sldId="340"/>
            <ac:spMk id="72" creationId="{86A4C506-B420-4A6D-B686-8E4F71C49331}"/>
          </ac:spMkLst>
        </pc:spChg>
        <pc:spChg chg="mod">
          <ac:chgData name="Alfred Asterjadhi" userId="39de57b9-85c0-4fd1-aaac-8ca2b6560ad0" providerId="ADAL" clId="{5C24833E-0927-4416-99A8-080FBF304E9E}" dt="2022-01-20T19:58:57.759" v="63"/>
          <ac:spMkLst>
            <pc:docMk/>
            <pc:sldMk cId="3977221359" sldId="340"/>
            <ac:spMk id="73" creationId="{CB4CE3B0-0576-43F7-94EB-F5C36B72E880}"/>
          </ac:spMkLst>
        </pc:spChg>
        <pc:spChg chg="mod">
          <ac:chgData name="Alfred Asterjadhi" userId="39de57b9-85c0-4fd1-aaac-8ca2b6560ad0" providerId="ADAL" clId="{5C24833E-0927-4416-99A8-080FBF304E9E}" dt="2022-01-20T19:58:57.759" v="63"/>
          <ac:spMkLst>
            <pc:docMk/>
            <pc:sldMk cId="3977221359" sldId="340"/>
            <ac:spMk id="74" creationId="{FF4995BA-7CA0-49AB-8E88-88CAF8348873}"/>
          </ac:spMkLst>
        </pc:spChg>
        <pc:spChg chg="mod">
          <ac:chgData name="Alfred Asterjadhi" userId="39de57b9-85c0-4fd1-aaac-8ca2b6560ad0" providerId="ADAL" clId="{5C24833E-0927-4416-99A8-080FBF304E9E}" dt="2022-01-20T19:58:57.759" v="63"/>
          <ac:spMkLst>
            <pc:docMk/>
            <pc:sldMk cId="3977221359" sldId="340"/>
            <ac:spMk id="75" creationId="{9ABE26BA-1A5E-494D-9FAF-725EAFB965B7}"/>
          </ac:spMkLst>
        </pc:spChg>
        <pc:spChg chg="mod">
          <ac:chgData name="Alfred Asterjadhi" userId="39de57b9-85c0-4fd1-aaac-8ca2b6560ad0" providerId="ADAL" clId="{5C24833E-0927-4416-99A8-080FBF304E9E}" dt="2022-01-20T19:58:57.759" v="63"/>
          <ac:spMkLst>
            <pc:docMk/>
            <pc:sldMk cId="3977221359" sldId="340"/>
            <ac:spMk id="76" creationId="{478B8BDB-FF31-4ADD-939F-4A976511549A}"/>
          </ac:spMkLst>
        </pc:spChg>
        <pc:spChg chg="mod">
          <ac:chgData name="Alfred Asterjadhi" userId="39de57b9-85c0-4fd1-aaac-8ca2b6560ad0" providerId="ADAL" clId="{5C24833E-0927-4416-99A8-080FBF304E9E}" dt="2022-01-20T19:58:57.759" v="63"/>
          <ac:spMkLst>
            <pc:docMk/>
            <pc:sldMk cId="3977221359" sldId="340"/>
            <ac:spMk id="77" creationId="{3E3FC0AD-22E1-465F-93FE-4465C4A1C768}"/>
          </ac:spMkLst>
        </pc:spChg>
        <pc:spChg chg="mod">
          <ac:chgData name="Alfred Asterjadhi" userId="39de57b9-85c0-4fd1-aaac-8ca2b6560ad0" providerId="ADAL" clId="{5C24833E-0927-4416-99A8-080FBF304E9E}" dt="2022-01-20T19:58:57.759" v="63"/>
          <ac:spMkLst>
            <pc:docMk/>
            <pc:sldMk cId="3977221359" sldId="340"/>
            <ac:spMk id="78" creationId="{E470508B-5AE7-4C72-9376-92F3EDE3AB07}"/>
          </ac:spMkLst>
        </pc:spChg>
        <pc:spChg chg="mod">
          <ac:chgData name="Alfred Asterjadhi" userId="39de57b9-85c0-4fd1-aaac-8ca2b6560ad0" providerId="ADAL" clId="{5C24833E-0927-4416-99A8-080FBF304E9E}" dt="2022-01-20T19:58:57.759" v="63"/>
          <ac:spMkLst>
            <pc:docMk/>
            <pc:sldMk cId="3977221359" sldId="340"/>
            <ac:spMk id="79" creationId="{DBAAEF13-3B7F-414C-92FA-113272C820E1}"/>
          </ac:spMkLst>
        </pc:spChg>
        <pc:spChg chg="mod">
          <ac:chgData name="Alfred Asterjadhi" userId="39de57b9-85c0-4fd1-aaac-8ca2b6560ad0" providerId="ADAL" clId="{5C24833E-0927-4416-99A8-080FBF304E9E}" dt="2022-01-20T19:58:57.759" v="63"/>
          <ac:spMkLst>
            <pc:docMk/>
            <pc:sldMk cId="3977221359" sldId="340"/>
            <ac:spMk id="80" creationId="{50275233-ECAC-46EC-95DC-8C3B6611F2E3}"/>
          </ac:spMkLst>
        </pc:spChg>
        <pc:spChg chg="mod">
          <ac:chgData name="Alfred Asterjadhi" userId="39de57b9-85c0-4fd1-aaac-8ca2b6560ad0" providerId="ADAL" clId="{5C24833E-0927-4416-99A8-080FBF304E9E}" dt="2022-01-20T19:58:57.759" v="63"/>
          <ac:spMkLst>
            <pc:docMk/>
            <pc:sldMk cId="3977221359" sldId="340"/>
            <ac:spMk id="81" creationId="{ADFB722B-55E9-4918-938B-19CB5EB18A76}"/>
          </ac:spMkLst>
        </pc:spChg>
        <pc:spChg chg="mod">
          <ac:chgData name="Alfred Asterjadhi" userId="39de57b9-85c0-4fd1-aaac-8ca2b6560ad0" providerId="ADAL" clId="{5C24833E-0927-4416-99A8-080FBF304E9E}" dt="2022-01-20T19:58:57.759" v="63"/>
          <ac:spMkLst>
            <pc:docMk/>
            <pc:sldMk cId="3977221359" sldId="340"/>
            <ac:spMk id="82" creationId="{EC6D9EE3-16FD-48D2-B143-A0C667322156}"/>
          </ac:spMkLst>
        </pc:spChg>
        <pc:spChg chg="mod">
          <ac:chgData name="Alfred Asterjadhi" userId="39de57b9-85c0-4fd1-aaac-8ca2b6560ad0" providerId="ADAL" clId="{5C24833E-0927-4416-99A8-080FBF304E9E}" dt="2022-01-20T19:58:57.759" v="63"/>
          <ac:spMkLst>
            <pc:docMk/>
            <pc:sldMk cId="3977221359" sldId="340"/>
            <ac:spMk id="83" creationId="{8FFBE3B8-2B11-4A78-9412-835FD8AC5328}"/>
          </ac:spMkLst>
        </pc:spChg>
        <pc:spChg chg="mod">
          <ac:chgData name="Alfred Asterjadhi" userId="39de57b9-85c0-4fd1-aaac-8ca2b6560ad0" providerId="ADAL" clId="{5C24833E-0927-4416-99A8-080FBF304E9E}" dt="2022-01-20T19:58:57.759" v="63"/>
          <ac:spMkLst>
            <pc:docMk/>
            <pc:sldMk cId="3977221359" sldId="340"/>
            <ac:spMk id="84" creationId="{25B6E433-C4FD-4ABC-AF78-D0EB16E2A381}"/>
          </ac:spMkLst>
        </pc:spChg>
        <pc:spChg chg="mod">
          <ac:chgData name="Alfred Asterjadhi" userId="39de57b9-85c0-4fd1-aaac-8ca2b6560ad0" providerId="ADAL" clId="{5C24833E-0927-4416-99A8-080FBF304E9E}" dt="2022-01-20T19:58:57.759" v="63"/>
          <ac:spMkLst>
            <pc:docMk/>
            <pc:sldMk cId="3977221359" sldId="340"/>
            <ac:spMk id="85" creationId="{59ABEC0B-738B-4F7E-B4F0-76064F857497}"/>
          </ac:spMkLst>
        </pc:spChg>
        <pc:spChg chg="mod">
          <ac:chgData name="Alfred Asterjadhi" userId="39de57b9-85c0-4fd1-aaac-8ca2b6560ad0" providerId="ADAL" clId="{5C24833E-0927-4416-99A8-080FBF304E9E}" dt="2022-01-20T19:58:57.759" v="63"/>
          <ac:spMkLst>
            <pc:docMk/>
            <pc:sldMk cId="3977221359" sldId="340"/>
            <ac:spMk id="86" creationId="{E8A1C41F-7B00-47DC-9AF2-8AC22279B94E}"/>
          </ac:spMkLst>
        </pc:spChg>
        <pc:spChg chg="mod">
          <ac:chgData name="Alfred Asterjadhi" userId="39de57b9-85c0-4fd1-aaac-8ca2b6560ad0" providerId="ADAL" clId="{5C24833E-0927-4416-99A8-080FBF304E9E}" dt="2022-01-20T19:58:57.759" v="63"/>
          <ac:spMkLst>
            <pc:docMk/>
            <pc:sldMk cId="3977221359" sldId="340"/>
            <ac:spMk id="87" creationId="{95784637-878B-456F-A1C5-6F43E13BDF57}"/>
          </ac:spMkLst>
        </pc:spChg>
        <pc:spChg chg="mod">
          <ac:chgData name="Alfred Asterjadhi" userId="39de57b9-85c0-4fd1-aaac-8ca2b6560ad0" providerId="ADAL" clId="{5C24833E-0927-4416-99A8-080FBF304E9E}" dt="2022-01-20T19:58:57.759" v="63"/>
          <ac:spMkLst>
            <pc:docMk/>
            <pc:sldMk cId="3977221359" sldId="340"/>
            <ac:spMk id="88" creationId="{28387AFE-C0DB-44B6-87E3-BBDCADF95C24}"/>
          </ac:spMkLst>
        </pc:spChg>
        <pc:spChg chg="mod">
          <ac:chgData name="Alfred Asterjadhi" userId="39de57b9-85c0-4fd1-aaac-8ca2b6560ad0" providerId="ADAL" clId="{5C24833E-0927-4416-99A8-080FBF304E9E}" dt="2022-01-20T19:58:57.759" v="63"/>
          <ac:spMkLst>
            <pc:docMk/>
            <pc:sldMk cId="3977221359" sldId="340"/>
            <ac:spMk id="89" creationId="{F64A3E3B-18E4-4972-854D-5C2ED2841964}"/>
          </ac:spMkLst>
        </pc:spChg>
        <pc:spChg chg="mod">
          <ac:chgData name="Alfred Asterjadhi" userId="39de57b9-85c0-4fd1-aaac-8ca2b6560ad0" providerId="ADAL" clId="{5C24833E-0927-4416-99A8-080FBF304E9E}" dt="2022-01-20T19:58:57.759" v="63"/>
          <ac:spMkLst>
            <pc:docMk/>
            <pc:sldMk cId="3977221359" sldId="340"/>
            <ac:spMk id="90" creationId="{2F1C4AA6-20FF-478E-AA46-8EFC11A7A1A1}"/>
          </ac:spMkLst>
        </pc:spChg>
        <pc:spChg chg="mod">
          <ac:chgData name="Alfred Asterjadhi" userId="39de57b9-85c0-4fd1-aaac-8ca2b6560ad0" providerId="ADAL" clId="{5C24833E-0927-4416-99A8-080FBF304E9E}" dt="2022-01-20T19:58:57.759" v="63"/>
          <ac:spMkLst>
            <pc:docMk/>
            <pc:sldMk cId="3977221359" sldId="340"/>
            <ac:spMk id="91" creationId="{A206F3CE-B16B-4BA3-8516-6818E2BB0FA3}"/>
          </ac:spMkLst>
        </pc:spChg>
        <pc:spChg chg="mod">
          <ac:chgData name="Alfred Asterjadhi" userId="39de57b9-85c0-4fd1-aaac-8ca2b6560ad0" providerId="ADAL" clId="{5C24833E-0927-4416-99A8-080FBF304E9E}" dt="2022-01-20T19:58:57.759" v="63"/>
          <ac:spMkLst>
            <pc:docMk/>
            <pc:sldMk cId="3977221359" sldId="340"/>
            <ac:spMk id="92" creationId="{A6B9C92B-E1D6-47AB-B924-B0D67697E700}"/>
          </ac:spMkLst>
        </pc:spChg>
        <pc:spChg chg="mod">
          <ac:chgData name="Alfred Asterjadhi" userId="39de57b9-85c0-4fd1-aaac-8ca2b6560ad0" providerId="ADAL" clId="{5C24833E-0927-4416-99A8-080FBF304E9E}" dt="2022-01-20T19:58:57.759" v="63"/>
          <ac:spMkLst>
            <pc:docMk/>
            <pc:sldMk cId="3977221359" sldId="340"/>
            <ac:spMk id="93" creationId="{5765EA0D-F3AC-4541-9CC1-88D905D25BEB}"/>
          </ac:spMkLst>
        </pc:spChg>
        <pc:spChg chg="mod">
          <ac:chgData name="Alfred Asterjadhi" userId="39de57b9-85c0-4fd1-aaac-8ca2b6560ad0" providerId="ADAL" clId="{5C24833E-0927-4416-99A8-080FBF304E9E}" dt="2022-01-20T19:58:57.759" v="63"/>
          <ac:spMkLst>
            <pc:docMk/>
            <pc:sldMk cId="3977221359" sldId="340"/>
            <ac:spMk id="94" creationId="{D7E4C1DF-54F7-468B-B0E3-77C6DE7BD345}"/>
          </ac:spMkLst>
        </pc:spChg>
        <pc:spChg chg="mod">
          <ac:chgData name="Alfred Asterjadhi" userId="39de57b9-85c0-4fd1-aaac-8ca2b6560ad0" providerId="ADAL" clId="{5C24833E-0927-4416-99A8-080FBF304E9E}" dt="2022-01-20T19:58:57.759" v="63"/>
          <ac:spMkLst>
            <pc:docMk/>
            <pc:sldMk cId="3977221359" sldId="340"/>
            <ac:spMk id="95" creationId="{D07066CB-86B6-4A38-B777-3BE9975D6CE3}"/>
          </ac:spMkLst>
        </pc:spChg>
        <pc:spChg chg="mod">
          <ac:chgData name="Alfred Asterjadhi" userId="39de57b9-85c0-4fd1-aaac-8ca2b6560ad0" providerId="ADAL" clId="{5C24833E-0927-4416-99A8-080FBF304E9E}" dt="2022-01-20T19:58:57.759" v="63"/>
          <ac:spMkLst>
            <pc:docMk/>
            <pc:sldMk cId="3977221359" sldId="340"/>
            <ac:spMk id="96" creationId="{6348F8F4-56FA-46E1-AA38-94A7A29E719F}"/>
          </ac:spMkLst>
        </pc:spChg>
        <pc:spChg chg="mod">
          <ac:chgData name="Alfred Asterjadhi" userId="39de57b9-85c0-4fd1-aaac-8ca2b6560ad0" providerId="ADAL" clId="{5C24833E-0927-4416-99A8-080FBF304E9E}" dt="2022-01-20T19:58:57.759" v="63"/>
          <ac:spMkLst>
            <pc:docMk/>
            <pc:sldMk cId="3977221359" sldId="340"/>
            <ac:spMk id="97" creationId="{34C60574-A5D4-4CCC-88F8-9FBBF5F7274F}"/>
          </ac:spMkLst>
        </pc:spChg>
        <pc:spChg chg="mod">
          <ac:chgData name="Alfred Asterjadhi" userId="39de57b9-85c0-4fd1-aaac-8ca2b6560ad0" providerId="ADAL" clId="{5C24833E-0927-4416-99A8-080FBF304E9E}" dt="2022-01-20T19:58:57.759" v="63"/>
          <ac:spMkLst>
            <pc:docMk/>
            <pc:sldMk cId="3977221359" sldId="340"/>
            <ac:spMk id="98" creationId="{108F0C10-4049-4924-AA58-7756886F1661}"/>
          </ac:spMkLst>
        </pc:spChg>
        <pc:spChg chg="mod">
          <ac:chgData name="Alfred Asterjadhi" userId="39de57b9-85c0-4fd1-aaac-8ca2b6560ad0" providerId="ADAL" clId="{5C24833E-0927-4416-99A8-080FBF304E9E}" dt="2022-01-20T19:58:57.759" v="63"/>
          <ac:spMkLst>
            <pc:docMk/>
            <pc:sldMk cId="3977221359" sldId="340"/>
            <ac:spMk id="99" creationId="{97B13923-951D-4EC2-9F05-A422536783FB}"/>
          </ac:spMkLst>
        </pc:spChg>
        <pc:spChg chg="mod">
          <ac:chgData name="Alfred Asterjadhi" userId="39de57b9-85c0-4fd1-aaac-8ca2b6560ad0" providerId="ADAL" clId="{5C24833E-0927-4416-99A8-080FBF304E9E}" dt="2022-01-20T19:58:57.759" v="63"/>
          <ac:spMkLst>
            <pc:docMk/>
            <pc:sldMk cId="3977221359" sldId="340"/>
            <ac:spMk id="100" creationId="{18784A08-22E9-440D-BA56-2922FF11665D}"/>
          </ac:spMkLst>
        </pc:spChg>
        <pc:spChg chg="mod">
          <ac:chgData name="Alfred Asterjadhi" userId="39de57b9-85c0-4fd1-aaac-8ca2b6560ad0" providerId="ADAL" clId="{5C24833E-0927-4416-99A8-080FBF304E9E}" dt="2022-01-20T19:58:57.759" v="63"/>
          <ac:spMkLst>
            <pc:docMk/>
            <pc:sldMk cId="3977221359" sldId="340"/>
            <ac:spMk id="101" creationId="{5087DD0D-BD12-41D9-90D1-1F83F6ED1999}"/>
          </ac:spMkLst>
        </pc:spChg>
        <pc:spChg chg="mod">
          <ac:chgData name="Alfred Asterjadhi" userId="39de57b9-85c0-4fd1-aaac-8ca2b6560ad0" providerId="ADAL" clId="{5C24833E-0927-4416-99A8-080FBF304E9E}" dt="2022-01-20T19:58:57.759" v="63"/>
          <ac:spMkLst>
            <pc:docMk/>
            <pc:sldMk cId="3977221359" sldId="340"/>
            <ac:spMk id="102" creationId="{55D3A8DD-EF8D-4776-A298-3435D29483A1}"/>
          </ac:spMkLst>
        </pc:spChg>
        <pc:spChg chg="mod">
          <ac:chgData name="Alfred Asterjadhi" userId="39de57b9-85c0-4fd1-aaac-8ca2b6560ad0" providerId="ADAL" clId="{5C24833E-0927-4416-99A8-080FBF304E9E}" dt="2022-01-20T19:58:57.759" v="63"/>
          <ac:spMkLst>
            <pc:docMk/>
            <pc:sldMk cId="3977221359" sldId="340"/>
            <ac:spMk id="103" creationId="{CD136E73-FE75-4ADD-9F6C-7D7C88733C39}"/>
          </ac:spMkLst>
        </pc:spChg>
        <pc:spChg chg="mod">
          <ac:chgData name="Alfred Asterjadhi" userId="39de57b9-85c0-4fd1-aaac-8ca2b6560ad0" providerId="ADAL" clId="{5C24833E-0927-4416-99A8-080FBF304E9E}" dt="2022-01-20T19:58:57.759" v="63"/>
          <ac:spMkLst>
            <pc:docMk/>
            <pc:sldMk cId="3977221359" sldId="340"/>
            <ac:spMk id="104" creationId="{432343C4-8D27-47DC-ABBE-E9EB87BD739F}"/>
          </ac:spMkLst>
        </pc:spChg>
        <pc:spChg chg="mod">
          <ac:chgData name="Alfred Asterjadhi" userId="39de57b9-85c0-4fd1-aaac-8ca2b6560ad0" providerId="ADAL" clId="{5C24833E-0927-4416-99A8-080FBF304E9E}" dt="2022-01-20T19:58:57.759" v="63"/>
          <ac:spMkLst>
            <pc:docMk/>
            <pc:sldMk cId="3977221359" sldId="340"/>
            <ac:spMk id="105" creationId="{C523194E-88DD-40C8-BF24-551DBD467095}"/>
          </ac:spMkLst>
        </pc:spChg>
        <pc:spChg chg="mod">
          <ac:chgData name="Alfred Asterjadhi" userId="39de57b9-85c0-4fd1-aaac-8ca2b6560ad0" providerId="ADAL" clId="{5C24833E-0927-4416-99A8-080FBF304E9E}" dt="2022-01-20T19:58:57.759" v="63"/>
          <ac:spMkLst>
            <pc:docMk/>
            <pc:sldMk cId="3977221359" sldId="340"/>
            <ac:spMk id="106" creationId="{690FDB06-5A03-4B37-92E4-50076CCFDB37}"/>
          </ac:spMkLst>
        </pc:spChg>
        <pc:spChg chg="mod">
          <ac:chgData name="Alfred Asterjadhi" userId="39de57b9-85c0-4fd1-aaac-8ca2b6560ad0" providerId="ADAL" clId="{5C24833E-0927-4416-99A8-080FBF304E9E}" dt="2022-01-20T19:58:57.759" v="63"/>
          <ac:spMkLst>
            <pc:docMk/>
            <pc:sldMk cId="3977221359" sldId="340"/>
            <ac:spMk id="107" creationId="{B64C51BF-6ECD-4D7D-96CC-A3D34700F6BB}"/>
          </ac:spMkLst>
        </pc:spChg>
        <pc:spChg chg="mod">
          <ac:chgData name="Alfred Asterjadhi" userId="39de57b9-85c0-4fd1-aaac-8ca2b6560ad0" providerId="ADAL" clId="{5C24833E-0927-4416-99A8-080FBF304E9E}" dt="2022-01-20T19:58:57.759" v="63"/>
          <ac:spMkLst>
            <pc:docMk/>
            <pc:sldMk cId="3977221359" sldId="340"/>
            <ac:spMk id="108" creationId="{154CC7DA-2A2E-4F0C-A2B5-C51C1CE41FF2}"/>
          </ac:spMkLst>
        </pc:spChg>
        <pc:spChg chg="mod">
          <ac:chgData name="Alfred Asterjadhi" userId="39de57b9-85c0-4fd1-aaac-8ca2b6560ad0" providerId="ADAL" clId="{5C24833E-0927-4416-99A8-080FBF304E9E}" dt="2022-01-20T19:58:57.759" v="63"/>
          <ac:spMkLst>
            <pc:docMk/>
            <pc:sldMk cId="3977221359" sldId="340"/>
            <ac:spMk id="109" creationId="{68D473E5-FBEB-42A6-96C7-C1802F9D598F}"/>
          </ac:spMkLst>
        </pc:spChg>
        <pc:spChg chg="mod">
          <ac:chgData name="Alfred Asterjadhi" userId="39de57b9-85c0-4fd1-aaac-8ca2b6560ad0" providerId="ADAL" clId="{5C24833E-0927-4416-99A8-080FBF304E9E}" dt="2022-01-20T19:58:57.759" v="63"/>
          <ac:spMkLst>
            <pc:docMk/>
            <pc:sldMk cId="3977221359" sldId="340"/>
            <ac:spMk id="110" creationId="{18E80794-D5AB-4D1E-9C38-5F032D63AF90}"/>
          </ac:spMkLst>
        </pc:spChg>
        <pc:spChg chg="mod">
          <ac:chgData name="Alfred Asterjadhi" userId="39de57b9-85c0-4fd1-aaac-8ca2b6560ad0" providerId="ADAL" clId="{5C24833E-0927-4416-99A8-080FBF304E9E}" dt="2022-01-20T19:58:57.759" v="63"/>
          <ac:spMkLst>
            <pc:docMk/>
            <pc:sldMk cId="3977221359" sldId="340"/>
            <ac:spMk id="111" creationId="{C282874F-2B8B-4468-A406-E91E28C6FD8F}"/>
          </ac:spMkLst>
        </pc:spChg>
        <pc:spChg chg="mod">
          <ac:chgData name="Alfred Asterjadhi" userId="39de57b9-85c0-4fd1-aaac-8ca2b6560ad0" providerId="ADAL" clId="{5C24833E-0927-4416-99A8-080FBF304E9E}" dt="2022-01-20T19:58:57.759" v="63"/>
          <ac:spMkLst>
            <pc:docMk/>
            <pc:sldMk cId="3977221359" sldId="340"/>
            <ac:spMk id="112" creationId="{F8D2D709-6864-4AE6-B143-4DA2D346C6AD}"/>
          </ac:spMkLst>
        </pc:spChg>
        <pc:spChg chg="mod">
          <ac:chgData name="Alfred Asterjadhi" userId="39de57b9-85c0-4fd1-aaac-8ca2b6560ad0" providerId="ADAL" clId="{5C24833E-0927-4416-99A8-080FBF304E9E}" dt="2022-01-20T19:58:57.759" v="63"/>
          <ac:spMkLst>
            <pc:docMk/>
            <pc:sldMk cId="3977221359" sldId="340"/>
            <ac:spMk id="113" creationId="{7AA451D8-8E19-4992-8FF8-BAAE7E20C4AF}"/>
          </ac:spMkLst>
        </pc:spChg>
        <pc:spChg chg="mod">
          <ac:chgData name="Alfred Asterjadhi" userId="39de57b9-85c0-4fd1-aaac-8ca2b6560ad0" providerId="ADAL" clId="{5C24833E-0927-4416-99A8-080FBF304E9E}" dt="2022-01-20T19:58:57.759" v="63"/>
          <ac:spMkLst>
            <pc:docMk/>
            <pc:sldMk cId="3977221359" sldId="340"/>
            <ac:spMk id="114" creationId="{812B590E-0811-43BB-BFC0-BF749893DCB3}"/>
          </ac:spMkLst>
        </pc:spChg>
        <pc:spChg chg="mod">
          <ac:chgData name="Alfred Asterjadhi" userId="39de57b9-85c0-4fd1-aaac-8ca2b6560ad0" providerId="ADAL" clId="{5C24833E-0927-4416-99A8-080FBF304E9E}" dt="2022-01-20T19:58:57.759" v="63"/>
          <ac:spMkLst>
            <pc:docMk/>
            <pc:sldMk cId="3977221359" sldId="340"/>
            <ac:spMk id="115" creationId="{DB331747-540F-4F21-9DF3-56FEE6569233}"/>
          </ac:spMkLst>
        </pc:spChg>
        <pc:spChg chg="mod">
          <ac:chgData name="Alfred Asterjadhi" userId="39de57b9-85c0-4fd1-aaac-8ca2b6560ad0" providerId="ADAL" clId="{5C24833E-0927-4416-99A8-080FBF304E9E}" dt="2022-01-20T19:58:57.759" v="63"/>
          <ac:spMkLst>
            <pc:docMk/>
            <pc:sldMk cId="3977221359" sldId="340"/>
            <ac:spMk id="116" creationId="{EDD8C5F7-3529-4339-9BA4-FEE912CCD1AB}"/>
          </ac:spMkLst>
        </pc:spChg>
        <pc:spChg chg="mod">
          <ac:chgData name="Alfred Asterjadhi" userId="39de57b9-85c0-4fd1-aaac-8ca2b6560ad0" providerId="ADAL" clId="{5C24833E-0927-4416-99A8-080FBF304E9E}" dt="2022-01-20T19:58:57.759" v="63"/>
          <ac:spMkLst>
            <pc:docMk/>
            <pc:sldMk cId="3977221359" sldId="340"/>
            <ac:spMk id="117" creationId="{E2C59258-35C4-44E4-9612-80A4E526D9DA}"/>
          </ac:spMkLst>
        </pc:spChg>
        <pc:spChg chg="mod">
          <ac:chgData name="Alfred Asterjadhi" userId="39de57b9-85c0-4fd1-aaac-8ca2b6560ad0" providerId="ADAL" clId="{5C24833E-0927-4416-99A8-080FBF304E9E}" dt="2022-01-20T19:58:57.759" v="63"/>
          <ac:spMkLst>
            <pc:docMk/>
            <pc:sldMk cId="3977221359" sldId="340"/>
            <ac:spMk id="118" creationId="{F56C903E-FB9C-4FD2-B6AF-6F70E23D14D5}"/>
          </ac:spMkLst>
        </pc:spChg>
        <pc:spChg chg="mod">
          <ac:chgData name="Alfred Asterjadhi" userId="39de57b9-85c0-4fd1-aaac-8ca2b6560ad0" providerId="ADAL" clId="{5C24833E-0927-4416-99A8-080FBF304E9E}" dt="2022-01-20T19:58:57.759" v="63"/>
          <ac:spMkLst>
            <pc:docMk/>
            <pc:sldMk cId="3977221359" sldId="340"/>
            <ac:spMk id="119" creationId="{8B1C51B4-6406-4467-82D8-53157CAF299A}"/>
          </ac:spMkLst>
        </pc:spChg>
        <pc:spChg chg="mod">
          <ac:chgData name="Alfred Asterjadhi" userId="39de57b9-85c0-4fd1-aaac-8ca2b6560ad0" providerId="ADAL" clId="{5C24833E-0927-4416-99A8-080FBF304E9E}" dt="2022-01-20T19:58:57.759" v="63"/>
          <ac:spMkLst>
            <pc:docMk/>
            <pc:sldMk cId="3977221359" sldId="340"/>
            <ac:spMk id="120" creationId="{26BDED2F-AF52-4E8F-9C13-E386D8D0DED0}"/>
          </ac:spMkLst>
        </pc:spChg>
        <pc:spChg chg="mod">
          <ac:chgData name="Alfred Asterjadhi" userId="39de57b9-85c0-4fd1-aaac-8ca2b6560ad0" providerId="ADAL" clId="{5C24833E-0927-4416-99A8-080FBF304E9E}" dt="2022-01-20T19:58:57.759" v="63"/>
          <ac:spMkLst>
            <pc:docMk/>
            <pc:sldMk cId="3977221359" sldId="340"/>
            <ac:spMk id="121" creationId="{A8141F16-EEDD-4E68-B8E4-4392A2C4D2F5}"/>
          </ac:spMkLst>
        </pc:spChg>
        <pc:spChg chg="mod">
          <ac:chgData name="Alfred Asterjadhi" userId="39de57b9-85c0-4fd1-aaac-8ca2b6560ad0" providerId="ADAL" clId="{5C24833E-0927-4416-99A8-080FBF304E9E}" dt="2022-01-20T19:58:57.759" v="63"/>
          <ac:spMkLst>
            <pc:docMk/>
            <pc:sldMk cId="3977221359" sldId="340"/>
            <ac:spMk id="122" creationId="{25B20A23-656A-473B-8D61-E82F21D27DD1}"/>
          </ac:spMkLst>
        </pc:spChg>
        <pc:spChg chg="mod">
          <ac:chgData name="Alfred Asterjadhi" userId="39de57b9-85c0-4fd1-aaac-8ca2b6560ad0" providerId="ADAL" clId="{5C24833E-0927-4416-99A8-080FBF304E9E}" dt="2022-01-20T19:58:57.759" v="63"/>
          <ac:spMkLst>
            <pc:docMk/>
            <pc:sldMk cId="3977221359" sldId="340"/>
            <ac:spMk id="123" creationId="{D5A639F4-93BF-4FC1-8E88-88C45D18831E}"/>
          </ac:spMkLst>
        </pc:spChg>
        <pc:spChg chg="mod">
          <ac:chgData name="Alfred Asterjadhi" userId="39de57b9-85c0-4fd1-aaac-8ca2b6560ad0" providerId="ADAL" clId="{5C24833E-0927-4416-99A8-080FBF304E9E}" dt="2022-01-20T19:58:57.759" v="63"/>
          <ac:spMkLst>
            <pc:docMk/>
            <pc:sldMk cId="3977221359" sldId="340"/>
            <ac:spMk id="124" creationId="{C13E1A71-5AE7-4F38-8CEE-4E37327F09B2}"/>
          </ac:spMkLst>
        </pc:spChg>
        <pc:spChg chg="mod">
          <ac:chgData name="Alfred Asterjadhi" userId="39de57b9-85c0-4fd1-aaac-8ca2b6560ad0" providerId="ADAL" clId="{5C24833E-0927-4416-99A8-080FBF304E9E}" dt="2022-01-20T19:58:57.759" v="63"/>
          <ac:spMkLst>
            <pc:docMk/>
            <pc:sldMk cId="3977221359" sldId="340"/>
            <ac:spMk id="125" creationId="{A9EE2693-1E7F-4490-940D-554CDE8AD79D}"/>
          </ac:spMkLst>
        </pc:spChg>
        <pc:spChg chg="mod">
          <ac:chgData name="Alfred Asterjadhi" userId="39de57b9-85c0-4fd1-aaac-8ca2b6560ad0" providerId="ADAL" clId="{5C24833E-0927-4416-99A8-080FBF304E9E}" dt="2022-01-20T19:58:57.759" v="63"/>
          <ac:spMkLst>
            <pc:docMk/>
            <pc:sldMk cId="3977221359" sldId="340"/>
            <ac:spMk id="126" creationId="{C26AECE1-FF2A-49E5-847C-ECEE499E2C02}"/>
          </ac:spMkLst>
        </pc:spChg>
        <pc:spChg chg="mod">
          <ac:chgData name="Alfred Asterjadhi" userId="39de57b9-85c0-4fd1-aaac-8ca2b6560ad0" providerId="ADAL" clId="{5C24833E-0927-4416-99A8-080FBF304E9E}" dt="2022-01-20T19:58:57.759" v="63"/>
          <ac:spMkLst>
            <pc:docMk/>
            <pc:sldMk cId="3977221359" sldId="340"/>
            <ac:spMk id="127" creationId="{2D03F2C0-907B-4A48-A78B-005B8B72374A}"/>
          </ac:spMkLst>
        </pc:spChg>
        <pc:spChg chg="mod">
          <ac:chgData name="Alfred Asterjadhi" userId="39de57b9-85c0-4fd1-aaac-8ca2b6560ad0" providerId="ADAL" clId="{5C24833E-0927-4416-99A8-080FBF304E9E}" dt="2022-01-20T19:58:57.759" v="63"/>
          <ac:spMkLst>
            <pc:docMk/>
            <pc:sldMk cId="3977221359" sldId="340"/>
            <ac:spMk id="128" creationId="{82D18533-96E1-4FC4-8B1B-59981AD76DF7}"/>
          </ac:spMkLst>
        </pc:spChg>
        <pc:spChg chg="mod">
          <ac:chgData name="Alfred Asterjadhi" userId="39de57b9-85c0-4fd1-aaac-8ca2b6560ad0" providerId="ADAL" clId="{5C24833E-0927-4416-99A8-080FBF304E9E}" dt="2022-01-20T19:58:57.759" v="63"/>
          <ac:spMkLst>
            <pc:docMk/>
            <pc:sldMk cId="3977221359" sldId="340"/>
            <ac:spMk id="132" creationId="{72C86468-9F94-49F6-A449-1DEA385CEEC6}"/>
          </ac:spMkLst>
        </pc:spChg>
        <pc:spChg chg="mod">
          <ac:chgData name="Alfred Asterjadhi" userId="39de57b9-85c0-4fd1-aaac-8ca2b6560ad0" providerId="ADAL" clId="{5C24833E-0927-4416-99A8-080FBF304E9E}" dt="2022-01-20T19:58:57.759" v="63"/>
          <ac:spMkLst>
            <pc:docMk/>
            <pc:sldMk cId="3977221359" sldId="340"/>
            <ac:spMk id="133" creationId="{991A1D6B-4FE9-4B1E-8B16-4BE20BED7ED2}"/>
          </ac:spMkLst>
        </pc:spChg>
        <pc:spChg chg="mod">
          <ac:chgData name="Alfred Asterjadhi" userId="39de57b9-85c0-4fd1-aaac-8ca2b6560ad0" providerId="ADAL" clId="{5C24833E-0927-4416-99A8-080FBF304E9E}" dt="2022-01-20T19:58:57.759" v="63"/>
          <ac:spMkLst>
            <pc:docMk/>
            <pc:sldMk cId="3977221359" sldId="340"/>
            <ac:spMk id="137" creationId="{57D613F2-00E9-486C-9CFE-F095F077A30A}"/>
          </ac:spMkLst>
        </pc:spChg>
        <pc:spChg chg="mod">
          <ac:chgData name="Alfred Asterjadhi" userId="39de57b9-85c0-4fd1-aaac-8ca2b6560ad0" providerId="ADAL" clId="{5C24833E-0927-4416-99A8-080FBF304E9E}" dt="2022-01-20T19:58:57.759" v="63"/>
          <ac:spMkLst>
            <pc:docMk/>
            <pc:sldMk cId="3977221359" sldId="340"/>
            <ac:spMk id="138" creationId="{D73002C8-6591-497B-A01B-5721EB639E10}"/>
          </ac:spMkLst>
        </pc:spChg>
        <pc:spChg chg="mod">
          <ac:chgData name="Alfred Asterjadhi" userId="39de57b9-85c0-4fd1-aaac-8ca2b6560ad0" providerId="ADAL" clId="{5C24833E-0927-4416-99A8-080FBF304E9E}" dt="2022-01-20T19:58:59.362" v="65"/>
          <ac:spMkLst>
            <pc:docMk/>
            <pc:sldMk cId="3977221359" sldId="340"/>
            <ac:spMk id="140" creationId="{759F9D4A-8D05-42C4-AE39-6137EFBF1E6F}"/>
          </ac:spMkLst>
        </pc:spChg>
        <pc:spChg chg="mod">
          <ac:chgData name="Alfred Asterjadhi" userId="39de57b9-85c0-4fd1-aaac-8ca2b6560ad0" providerId="ADAL" clId="{5C24833E-0927-4416-99A8-080FBF304E9E}" dt="2022-01-20T19:58:59.362" v="65"/>
          <ac:spMkLst>
            <pc:docMk/>
            <pc:sldMk cId="3977221359" sldId="340"/>
            <ac:spMk id="141" creationId="{AA810F84-3620-4B80-B1C6-E00148364CCB}"/>
          </ac:spMkLst>
        </pc:spChg>
        <pc:spChg chg="mod">
          <ac:chgData name="Alfred Asterjadhi" userId="39de57b9-85c0-4fd1-aaac-8ca2b6560ad0" providerId="ADAL" clId="{5C24833E-0927-4416-99A8-080FBF304E9E}" dt="2022-01-20T19:58:59.362" v="65"/>
          <ac:spMkLst>
            <pc:docMk/>
            <pc:sldMk cId="3977221359" sldId="340"/>
            <ac:spMk id="142" creationId="{D71541D5-4C65-4F51-A1AF-917D14805CFF}"/>
          </ac:spMkLst>
        </pc:spChg>
        <pc:spChg chg="mod">
          <ac:chgData name="Alfred Asterjadhi" userId="39de57b9-85c0-4fd1-aaac-8ca2b6560ad0" providerId="ADAL" clId="{5C24833E-0927-4416-99A8-080FBF304E9E}" dt="2022-01-20T19:58:59.362" v="65"/>
          <ac:spMkLst>
            <pc:docMk/>
            <pc:sldMk cId="3977221359" sldId="340"/>
            <ac:spMk id="143" creationId="{E853CC12-FD9E-4B68-9DF1-90C45CDB0102}"/>
          </ac:spMkLst>
        </pc:spChg>
        <pc:spChg chg="mod">
          <ac:chgData name="Alfred Asterjadhi" userId="39de57b9-85c0-4fd1-aaac-8ca2b6560ad0" providerId="ADAL" clId="{5C24833E-0927-4416-99A8-080FBF304E9E}" dt="2022-01-20T19:58:59.362" v="65"/>
          <ac:spMkLst>
            <pc:docMk/>
            <pc:sldMk cId="3977221359" sldId="340"/>
            <ac:spMk id="144" creationId="{13F6BADD-8107-4A39-B004-A1FCAFF7FC24}"/>
          </ac:spMkLst>
        </pc:spChg>
        <pc:spChg chg="mod">
          <ac:chgData name="Alfred Asterjadhi" userId="39de57b9-85c0-4fd1-aaac-8ca2b6560ad0" providerId="ADAL" clId="{5C24833E-0927-4416-99A8-080FBF304E9E}" dt="2022-01-20T19:58:59.362" v="65"/>
          <ac:spMkLst>
            <pc:docMk/>
            <pc:sldMk cId="3977221359" sldId="340"/>
            <ac:spMk id="145" creationId="{9522413C-EFA9-4BF9-A6F9-068BA3F5456A}"/>
          </ac:spMkLst>
        </pc:spChg>
        <pc:spChg chg="mod">
          <ac:chgData name="Alfred Asterjadhi" userId="39de57b9-85c0-4fd1-aaac-8ca2b6560ad0" providerId="ADAL" clId="{5C24833E-0927-4416-99A8-080FBF304E9E}" dt="2022-01-20T19:58:59.362" v="65"/>
          <ac:spMkLst>
            <pc:docMk/>
            <pc:sldMk cId="3977221359" sldId="340"/>
            <ac:spMk id="146" creationId="{CEB865B3-EAB3-4533-8804-8EABFB18742D}"/>
          </ac:spMkLst>
        </pc:spChg>
        <pc:spChg chg="mod">
          <ac:chgData name="Alfred Asterjadhi" userId="39de57b9-85c0-4fd1-aaac-8ca2b6560ad0" providerId="ADAL" clId="{5C24833E-0927-4416-99A8-080FBF304E9E}" dt="2022-01-20T19:58:59.362" v="65"/>
          <ac:spMkLst>
            <pc:docMk/>
            <pc:sldMk cId="3977221359" sldId="340"/>
            <ac:spMk id="147" creationId="{2600F9E2-F3A5-41C8-A4EC-124942801919}"/>
          </ac:spMkLst>
        </pc:spChg>
        <pc:spChg chg="mod">
          <ac:chgData name="Alfred Asterjadhi" userId="39de57b9-85c0-4fd1-aaac-8ca2b6560ad0" providerId="ADAL" clId="{5C24833E-0927-4416-99A8-080FBF304E9E}" dt="2022-01-20T19:58:59.362" v="65"/>
          <ac:spMkLst>
            <pc:docMk/>
            <pc:sldMk cId="3977221359" sldId="340"/>
            <ac:spMk id="148" creationId="{7609E6CF-B148-4EF4-BF64-4FD18835982E}"/>
          </ac:spMkLst>
        </pc:spChg>
        <pc:spChg chg="mod">
          <ac:chgData name="Alfred Asterjadhi" userId="39de57b9-85c0-4fd1-aaac-8ca2b6560ad0" providerId="ADAL" clId="{5C24833E-0927-4416-99A8-080FBF304E9E}" dt="2022-01-20T19:58:59.362" v="65"/>
          <ac:spMkLst>
            <pc:docMk/>
            <pc:sldMk cId="3977221359" sldId="340"/>
            <ac:spMk id="149" creationId="{B37685FD-95FD-4456-A586-447D949B64BC}"/>
          </ac:spMkLst>
        </pc:spChg>
        <pc:spChg chg="mod">
          <ac:chgData name="Alfred Asterjadhi" userId="39de57b9-85c0-4fd1-aaac-8ca2b6560ad0" providerId="ADAL" clId="{5C24833E-0927-4416-99A8-080FBF304E9E}" dt="2022-01-20T19:58:59.362" v="65"/>
          <ac:spMkLst>
            <pc:docMk/>
            <pc:sldMk cId="3977221359" sldId="340"/>
            <ac:spMk id="150" creationId="{7EF5EA46-D6D0-4420-84CB-A0317078F1CD}"/>
          </ac:spMkLst>
        </pc:spChg>
        <pc:spChg chg="mod">
          <ac:chgData name="Alfred Asterjadhi" userId="39de57b9-85c0-4fd1-aaac-8ca2b6560ad0" providerId="ADAL" clId="{5C24833E-0927-4416-99A8-080FBF304E9E}" dt="2022-01-20T19:58:59.362" v="65"/>
          <ac:spMkLst>
            <pc:docMk/>
            <pc:sldMk cId="3977221359" sldId="340"/>
            <ac:spMk id="151" creationId="{3213D7CB-3547-4CC9-B97C-3E376D60CC37}"/>
          </ac:spMkLst>
        </pc:spChg>
        <pc:spChg chg="mod">
          <ac:chgData name="Alfred Asterjadhi" userId="39de57b9-85c0-4fd1-aaac-8ca2b6560ad0" providerId="ADAL" clId="{5C24833E-0927-4416-99A8-080FBF304E9E}" dt="2022-01-20T19:58:59.362" v="65"/>
          <ac:spMkLst>
            <pc:docMk/>
            <pc:sldMk cId="3977221359" sldId="340"/>
            <ac:spMk id="152" creationId="{5E4CA9E8-6156-4B7E-B2B2-CDB722E3A3BC}"/>
          </ac:spMkLst>
        </pc:spChg>
        <pc:spChg chg="mod">
          <ac:chgData name="Alfred Asterjadhi" userId="39de57b9-85c0-4fd1-aaac-8ca2b6560ad0" providerId="ADAL" clId="{5C24833E-0927-4416-99A8-080FBF304E9E}" dt="2022-01-20T19:58:59.362" v="65"/>
          <ac:spMkLst>
            <pc:docMk/>
            <pc:sldMk cId="3977221359" sldId="340"/>
            <ac:spMk id="153" creationId="{2019AC48-B651-4EB9-85EB-D3BF5ED8CFB9}"/>
          </ac:spMkLst>
        </pc:spChg>
        <pc:spChg chg="mod">
          <ac:chgData name="Alfred Asterjadhi" userId="39de57b9-85c0-4fd1-aaac-8ca2b6560ad0" providerId="ADAL" clId="{5C24833E-0927-4416-99A8-080FBF304E9E}" dt="2022-01-20T19:58:59.362" v="65"/>
          <ac:spMkLst>
            <pc:docMk/>
            <pc:sldMk cId="3977221359" sldId="340"/>
            <ac:spMk id="154" creationId="{DC424DDC-5244-4A64-BE45-E74D8D303A0A}"/>
          </ac:spMkLst>
        </pc:spChg>
        <pc:spChg chg="mod">
          <ac:chgData name="Alfred Asterjadhi" userId="39de57b9-85c0-4fd1-aaac-8ca2b6560ad0" providerId="ADAL" clId="{5C24833E-0927-4416-99A8-080FBF304E9E}" dt="2022-01-20T19:58:59.362" v="65"/>
          <ac:spMkLst>
            <pc:docMk/>
            <pc:sldMk cId="3977221359" sldId="340"/>
            <ac:spMk id="155" creationId="{AF5732DF-E0CB-4AC5-8EFF-50D8DE1108CB}"/>
          </ac:spMkLst>
        </pc:spChg>
        <pc:spChg chg="mod">
          <ac:chgData name="Alfred Asterjadhi" userId="39de57b9-85c0-4fd1-aaac-8ca2b6560ad0" providerId="ADAL" clId="{5C24833E-0927-4416-99A8-080FBF304E9E}" dt="2022-01-20T19:58:59.362" v="65"/>
          <ac:spMkLst>
            <pc:docMk/>
            <pc:sldMk cId="3977221359" sldId="340"/>
            <ac:spMk id="156" creationId="{9475509B-0C24-4CD9-A03A-65B56EDBE204}"/>
          </ac:spMkLst>
        </pc:spChg>
        <pc:spChg chg="mod">
          <ac:chgData name="Alfred Asterjadhi" userId="39de57b9-85c0-4fd1-aaac-8ca2b6560ad0" providerId="ADAL" clId="{5C24833E-0927-4416-99A8-080FBF304E9E}" dt="2022-01-20T19:58:59.362" v="65"/>
          <ac:spMkLst>
            <pc:docMk/>
            <pc:sldMk cId="3977221359" sldId="340"/>
            <ac:spMk id="157" creationId="{23F87A5F-DFB4-4337-86B2-A8B71D3448DF}"/>
          </ac:spMkLst>
        </pc:spChg>
        <pc:spChg chg="mod">
          <ac:chgData name="Alfred Asterjadhi" userId="39de57b9-85c0-4fd1-aaac-8ca2b6560ad0" providerId="ADAL" clId="{5C24833E-0927-4416-99A8-080FBF304E9E}" dt="2022-01-20T19:58:59.362" v="65"/>
          <ac:spMkLst>
            <pc:docMk/>
            <pc:sldMk cId="3977221359" sldId="340"/>
            <ac:spMk id="158" creationId="{D5EC2192-4111-44D0-B0CB-54B5C125FEC5}"/>
          </ac:spMkLst>
        </pc:spChg>
        <pc:spChg chg="mod">
          <ac:chgData name="Alfred Asterjadhi" userId="39de57b9-85c0-4fd1-aaac-8ca2b6560ad0" providerId="ADAL" clId="{5C24833E-0927-4416-99A8-080FBF304E9E}" dt="2022-01-20T19:58:59.362" v="65"/>
          <ac:spMkLst>
            <pc:docMk/>
            <pc:sldMk cId="3977221359" sldId="340"/>
            <ac:spMk id="159" creationId="{6625BB62-08D7-4390-8760-19ECA8A0F250}"/>
          </ac:spMkLst>
        </pc:spChg>
        <pc:spChg chg="mod">
          <ac:chgData name="Alfred Asterjadhi" userId="39de57b9-85c0-4fd1-aaac-8ca2b6560ad0" providerId="ADAL" clId="{5C24833E-0927-4416-99A8-080FBF304E9E}" dt="2022-01-20T19:58:59.362" v="65"/>
          <ac:spMkLst>
            <pc:docMk/>
            <pc:sldMk cId="3977221359" sldId="340"/>
            <ac:spMk id="160" creationId="{E466E5B5-CD57-43DB-AEED-51E347791A83}"/>
          </ac:spMkLst>
        </pc:spChg>
        <pc:spChg chg="mod">
          <ac:chgData name="Alfred Asterjadhi" userId="39de57b9-85c0-4fd1-aaac-8ca2b6560ad0" providerId="ADAL" clId="{5C24833E-0927-4416-99A8-080FBF304E9E}" dt="2022-01-20T19:58:59.362" v="65"/>
          <ac:spMkLst>
            <pc:docMk/>
            <pc:sldMk cId="3977221359" sldId="340"/>
            <ac:spMk id="161" creationId="{F48C57EA-0D52-493B-BE28-C19926795B6A}"/>
          </ac:spMkLst>
        </pc:spChg>
        <pc:spChg chg="mod">
          <ac:chgData name="Alfred Asterjadhi" userId="39de57b9-85c0-4fd1-aaac-8ca2b6560ad0" providerId="ADAL" clId="{5C24833E-0927-4416-99A8-080FBF304E9E}" dt="2022-01-20T19:58:59.362" v="65"/>
          <ac:spMkLst>
            <pc:docMk/>
            <pc:sldMk cId="3977221359" sldId="340"/>
            <ac:spMk id="162" creationId="{0F3A80B2-D4BA-4FCC-BE8A-F76929F08203}"/>
          </ac:spMkLst>
        </pc:spChg>
        <pc:spChg chg="mod">
          <ac:chgData name="Alfred Asterjadhi" userId="39de57b9-85c0-4fd1-aaac-8ca2b6560ad0" providerId="ADAL" clId="{5C24833E-0927-4416-99A8-080FBF304E9E}" dt="2022-01-20T19:58:59.362" v="65"/>
          <ac:spMkLst>
            <pc:docMk/>
            <pc:sldMk cId="3977221359" sldId="340"/>
            <ac:spMk id="163" creationId="{AFA5FC3C-0D4D-486A-8C4B-F79B65D36237}"/>
          </ac:spMkLst>
        </pc:spChg>
        <pc:spChg chg="mod">
          <ac:chgData name="Alfred Asterjadhi" userId="39de57b9-85c0-4fd1-aaac-8ca2b6560ad0" providerId="ADAL" clId="{5C24833E-0927-4416-99A8-080FBF304E9E}" dt="2022-01-20T19:58:59.362" v="65"/>
          <ac:spMkLst>
            <pc:docMk/>
            <pc:sldMk cId="3977221359" sldId="340"/>
            <ac:spMk id="164" creationId="{9009F06A-C5E6-4465-BE03-8BAF2918BCC1}"/>
          </ac:spMkLst>
        </pc:spChg>
        <pc:spChg chg="mod">
          <ac:chgData name="Alfred Asterjadhi" userId="39de57b9-85c0-4fd1-aaac-8ca2b6560ad0" providerId="ADAL" clId="{5C24833E-0927-4416-99A8-080FBF304E9E}" dt="2022-01-20T19:58:59.362" v="65"/>
          <ac:spMkLst>
            <pc:docMk/>
            <pc:sldMk cId="3977221359" sldId="340"/>
            <ac:spMk id="165" creationId="{44C57A7D-F2E2-4BDF-BD2D-3FAC2C1C5EE1}"/>
          </ac:spMkLst>
        </pc:spChg>
        <pc:spChg chg="mod">
          <ac:chgData name="Alfred Asterjadhi" userId="39de57b9-85c0-4fd1-aaac-8ca2b6560ad0" providerId="ADAL" clId="{5C24833E-0927-4416-99A8-080FBF304E9E}" dt="2022-01-20T19:58:59.362" v="65"/>
          <ac:spMkLst>
            <pc:docMk/>
            <pc:sldMk cId="3977221359" sldId="340"/>
            <ac:spMk id="166" creationId="{2479D625-24F3-4912-858E-06F1CB2D7534}"/>
          </ac:spMkLst>
        </pc:spChg>
        <pc:spChg chg="mod">
          <ac:chgData name="Alfred Asterjadhi" userId="39de57b9-85c0-4fd1-aaac-8ca2b6560ad0" providerId="ADAL" clId="{5C24833E-0927-4416-99A8-080FBF304E9E}" dt="2022-01-20T19:58:59.362" v="65"/>
          <ac:spMkLst>
            <pc:docMk/>
            <pc:sldMk cId="3977221359" sldId="340"/>
            <ac:spMk id="167" creationId="{4012EC7F-D9FF-466B-9FBE-17408F99BB04}"/>
          </ac:spMkLst>
        </pc:spChg>
        <pc:spChg chg="mod">
          <ac:chgData name="Alfred Asterjadhi" userId="39de57b9-85c0-4fd1-aaac-8ca2b6560ad0" providerId="ADAL" clId="{5C24833E-0927-4416-99A8-080FBF304E9E}" dt="2022-01-20T19:58:59.362" v="65"/>
          <ac:spMkLst>
            <pc:docMk/>
            <pc:sldMk cId="3977221359" sldId="340"/>
            <ac:spMk id="168" creationId="{9F664625-75AC-4E53-AC0B-FD591C962A01}"/>
          </ac:spMkLst>
        </pc:spChg>
        <pc:spChg chg="mod">
          <ac:chgData name="Alfred Asterjadhi" userId="39de57b9-85c0-4fd1-aaac-8ca2b6560ad0" providerId="ADAL" clId="{5C24833E-0927-4416-99A8-080FBF304E9E}" dt="2022-01-20T19:58:59.362" v="65"/>
          <ac:spMkLst>
            <pc:docMk/>
            <pc:sldMk cId="3977221359" sldId="340"/>
            <ac:spMk id="169" creationId="{D5939B18-9230-4FA7-B964-3FA5FBEEC878}"/>
          </ac:spMkLst>
        </pc:spChg>
        <pc:spChg chg="mod">
          <ac:chgData name="Alfred Asterjadhi" userId="39de57b9-85c0-4fd1-aaac-8ca2b6560ad0" providerId="ADAL" clId="{5C24833E-0927-4416-99A8-080FBF304E9E}" dt="2022-01-20T19:58:59.362" v="65"/>
          <ac:spMkLst>
            <pc:docMk/>
            <pc:sldMk cId="3977221359" sldId="340"/>
            <ac:spMk id="170" creationId="{1E2149E0-0DA8-43C4-ABFA-C65E393A029E}"/>
          </ac:spMkLst>
        </pc:spChg>
        <pc:spChg chg="mod">
          <ac:chgData name="Alfred Asterjadhi" userId="39de57b9-85c0-4fd1-aaac-8ca2b6560ad0" providerId="ADAL" clId="{5C24833E-0927-4416-99A8-080FBF304E9E}" dt="2022-01-20T19:58:59.362" v="65"/>
          <ac:spMkLst>
            <pc:docMk/>
            <pc:sldMk cId="3977221359" sldId="340"/>
            <ac:spMk id="171" creationId="{9DB9A1A8-88D0-43D5-897A-F30C4E062D91}"/>
          </ac:spMkLst>
        </pc:spChg>
        <pc:spChg chg="mod">
          <ac:chgData name="Alfred Asterjadhi" userId="39de57b9-85c0-4fd1-aaac-8ca2b6560ad0" providerId="ADAL" clId="{5C24833E-0927-4416-99A8-080FBF304E9E}" dt="2022-01-20T19:58:59.362" v="65"/>
          <ac:spMkLst>
            <pc:docMk/>
            <pc:sldMk cId="3977221359" sldId="340"/>
            <ac:spMk id="172" creationId="{E5BD9323-0899-4BFB-8119-4D0858754354}"/>
          </ac:spMkLst>
        </pc:spChg>
        <pc:spChg chg="mod">
          <ac:chgData name="Alfred Asterjadhi" userId="39de57b9-85c0-4fd1-aaac-8ca2b6560ad0" providerId="ADAL" clId="{5C24833E-0927-4416-99A8-080FBF304E9E}" dt="2022-01-20T19:58:59.362" v="65"/>
          <ac:spMkLst>
            <pc:docMk/>
            <pc:sldMk cId="3977221359" sldId="340"/>
            <ac:spMk id="173" creationId="{D647B1CA-FE53-453E-B4FD-67B0A61C88AA}"/>
          </ac:spMkLst>
        </pc:spChg>
        <pc:spChg chg="mod">
          <ac:chgData name="Alfred Asterjadhi" userId="39de57b9-85c0-4fd1-aaac-8ca2b6560ad0" providerId="ADAL" clId="{5C24833E-0927-4416-99A8-080FBF304E9E}" dt="2022-01-20T19:58:59.362" v="65"/>
          <ac:spMkLst>
            <pc:docMk/>
            <pc:sldMk cId="3977221359" sldId="340"/>
            <ac:spMk id="174" creationId="{BD4D7FFA-56F0-4F03-AA78-B1A18B6AD212}"/>
          </ac:spMkLst>
        </pc:spChg>
        <pc:spChg chg="mod">
          <ac:chgData name="Alfred Asterjadhi" userId="39de57b9-85c0-4fd1-aaac-8ca2b6560ad0" providerId="ADAL" clId="{5C24833E-0927-4416-99A8-080FBF304E9E}" dt="2022-01-20T19:58:59.362" v="65"/>
          <ac:spMkLst>
            <pc:docMk/>
            <pc:sldMk cId="3977221359" sldId="340"/>
            <ac:spMk id="175" creationId="{E3C49358-19DE-44E7-B6B3-D40D53C9222E}"/>
          </ac:spMkLst>
        </pc:spChg>
        <pc:spChg chg="mod">
          <ac:chgData name="Alfred Asterjadhi" userId="39de57b9-85c0-4fd1-aaac-8ca2b6560ad0" providerId="ADAL" clId="{5C24833E-0927-4416-99A8-080FBF304E9E}" dt="2022-01-20T19:58:59.362" v="65"/>
          <ac:spMkLst>
            <pc:docMk/>
            <pc:sldMk cId="3977221359" sldId="340"/>
            <ac:spMk id="176" creationId="{74EFD2E0-C246-4FF8-A732-9ABECBCA16AA}"/>
          </ac:spMkLst>
        </pc:spChg>
        <pc:spChg chg="mod">
          <ac:chgData name="Alfred Asterjadhi" userId="39de57b9-85c0-4fd1-aaac-8ca2b6560ad0" providerId="ADAL" clId="{5C24833E-0927-4416-99A8-080FBF304E9E}" dt="2022-01-20T19:58:59.362" v="65"/>
          <ac:spMkLst>
            <pc:docMk/>
            <pc:sldMk cId="3977221359" sldId="340"/>
            <ac:spMk id="177" creationId="{ABE5DEAB-76A4-47C3-9187-8830CD24C38E}"/>
          </ac:spMkLst>
        </pc:spChg>
        <pc:spChg chg="mod">
          <ac:chgData name="Alfred Asterjadhi" userId="39de57b9-85c0-4fd1-aaac-8ca2b6560ad0" providerId="ADAL" clId="{5C24833E-0927-4416-99A8-080FBF304E9E}" dt="2022-01-20T19:58:59.362" v="65"/>
          <ac:spMkLst>
            <pc:docMk/>
            <pc:sldMk cId="3977221359" sldId="340"/>
            <ac:spMk id="178" creationId="{0AE2567D-DC06-405B-A81D-EDC0227A71A4}"/>
          </ac:spMkLst>
        </pc:spChg>
        <pc:spChg chg="mod">
          <ac:chgData name="Alfred Asterjadhi" userId="39de57b9-85c0-4fd1-aaac-8ca2b6560ad0" providerId="ADAL" clId="{5C24833E-0927-4416-99A8-080FBF304E9E}" dt="2022-01-20T19:58:59.362" v="65"/>
          <ac:spMkLst>
            <pc:docMk/>
            <pc:sldMk cId="3977221359" sldId="340"/>
            <ac:spMk id="179" creationId="{CE8E1BBD-9C6F-44D4-AB3D-2818C959C714}"/>
          </ac:spMkLst>
        </pc:spChg>
        <pc:spChg chg="mod">
          <ac:chgData name="Alfred Asterjadhi" userId="39de57b9-85c0-4fd1-aaac-8ca2b6560ad0" providerId="ADAL" clId="{5C24833E-0927-4416-99A8-080FBF304E9E}" dt="2022-01-20T19:58:59.362" v="65"/>
          <ac:spMkLst>
            <pc:docMk/>
            <pc:sldMk cId="3977221359" sldId="340"/>
            <ac:spMk id="180" creationId="{9356419A-FB16-4284-90A7-6723DEFB1A40}"/>
          </ac:spMkLst>
        </pc:spChg>
        <pc:spChg chg="mod">
          <ac:chgData name="Alfred Asterjadhi" userId="39de57b9-85c0-4fd1-aaac-8ca2b6560ad0" providerId="ADAL" clId="{5C24833E-0927-4416-99A8-080FBF304E9E}" dt="2022-01-20T19:58:59.362" v="65"/>
          <ac:spMkLst>
            <pc:docMk/>
            <pc:sldMk cId="3977221359" sldId="340"/>
            <ac:spMk id="181" creationId="{E9173838-A6B0-4D97-AC98-C5B9C3D38A4A}"/>
          </ac:spMkLst>
        </pc:spChg>
        <pc:spChg chg="mod">
          <ac:chgData name="Alfred Asterjadhi" userId="39de57b9-85c0-4fd1-aaac-8ca2b6560ad0" providerId="ADAL" clId="{5C24833E-0927-4416-99A8-080FBF304E9E}" dt="2022-01-20T19:58:59.362" v="65"/>
          <ac:spMkLst>
            <pc:docMk/>
            <pc:sldMk cId="3977221359" sldId="340"/>
            <ac:spMk id="182" creationId="{42274C0C-06D8-4F0A-BBEE-20D9048DC214}"/>
          </ac:spMkLst>
        </pc:spChg>
        <pc:spChg chg="mod">
          <ac:chgData name="Alfred Asterjadhi" userId="39de57b9-85c0-4fd1-aaac-8ca2b6560ad0" providerId="ADAL" clId="{5C24833E-0927-4416-99A8-080FBF304E9E}" dt="2022-01-20T19:58:59.362" v="65"/>
          <ac:spMkLst>
            <pc:docMk/>
            <pc:sldMk cId="3977221359" sldId="340"/>
            <ac:spMk id="183" creationId="{908CFB9A-5D3E-4973-8CA5-F898A5EC661A}"/>
          </ac:spMkLst>
        </pc:spChg>
        <pc:spChg chg="mod">
          <ac:chgData name="Alfred Asterjadhi" userId="39de57b9-85c0-4fd1-aaac-8ca2b6560ad0" providerId="ADAL" clId="{5C24833E-0927-4416-99A8-080FBF304E9E}" dt="2022-01-20T19:58:59.362" v="65"/>
          <ac:spMkLst>
            <pc:docMk/>
            <pc:sldMk cId="3977221359" sldId="340"/>
            <ac:spMk id="184" creationId="{A2DA8F5B-8D93-4F3D-B482-0970A368D16C}"/>
          </ac:spMkLst>
        </pc:spChg>
        <pc:spChg chg="mod">
          <ac:chgData name="Alfred Asterjadhi" userId="39de57b9-85c0-4fd1-aaac-8ca2b6560ad0" providerId="ADAL" clId="{5C24833E-0927-4416-99A8-080FBF304E9E}" dt="2022-01-20T19:58:59.362" v="65"/>
          <ac:spMkLst>
            <pc:docMk/>
            <pc:sldMk cId="3977221359" sldId="340"/>
            <ac:spMk id="185" creationId="{1A61E89A-DA8E-435F-AD13-907BFD51A606}"/>
          </ac:spMkLst>
        </pc:spChg>
        <pc:spChg chg="mod">
          <ac:chgData name="Alfred Asterjadhi" userId="39de57b9-85c0-4fd1-aaac-8ca2b6560ad0" providerId="ADAL" clId="{5C24833E-0927-4416-99A8-080FBF304E9E}" dt="2022-01-20T19:58:59.362" v="65"/>
          <ac:spMkLst>
            <pc:docMk/>
            <pc:sldMk cId="3977221359" sldId="340"/>
            <ac:spMk id="186" creationId="{909A8424-5CF2-48CA-A8E7-644F4C61B40D}"/>
          </ac:spMkLst>
        </pc:spChg>
        <pc:spChg chg="mod">
          <ac:chgData name="Alfred Asterjadhi" userId="39de57b9-85c0-4fd1-aaac-8ca2b6560ad0" providerId="ADAL" clId="{5C24833E-0927-4416-99A8-080FBF304E9E}" dt="2022-01-20T19:58:59.362" v="65"/>
          <ac:spMkLst>
            <pc:docMk/>
            <pc:sldMk cId="3977221359" sldId="340"/>
            <ac:spMk id="187" creationId="{E36E6179-8E3C-4300-9A76-D185FD7DA5BF}"/>
          </ac:spMkLst>
        </pc:spChg>
        <pc:spChg chg="mod">
          <ac:chgData name="Alfred Asterjadhi" userId="39de57b9-85c0-4fd1-aaac-8ca2b6560ad0" providerId="ADAL" clId="{5C24833E-0927-4416-99A8-080FBF304E9E}" dt="2022-01-20T19:58:59.362" v="65"/>
          <ac:spMkLst>
            <pc:docMk/>
            <pc:sldMk cId="3977221359" sldId="340"/>
            <ac:spMk id="188" creationId="{EA84E9CC-7AAF-4EE5-A70C-3923EAE3DCDD}"/>
          </ac:spMkLst>
        </pc:spChg>
        <pc:spChg chg="mod">
          <ac:chgData name="Alfred Asterjadhi" userId="39de57b9-85c0-4fd1-aaac-8ca2b6560ad0" providerId="ADAL" clId="{5C24833E-0927-4416-99A8-080FBF304E9E}" dt="2022-01-20T19:58:59.362" v="65"/>
          <ac:spMkLst>
            <pc:docMk/>
            <pc:sldMk cId="3977221359" sldId="340"/>
            <ac:spMk id="189" creationId="{1B586FF6-9366-428C-955E-86AC85FABF81}"/>
          </ac:spMkLst>
        </pc:spChg>
        <pc:spChg chg="mod">
          <ac:chgData name="Alfred Asterjadhi" userId="39de57b9-85c0-4fd1-aaac-8ca2b6560ad0" providerId="ADAL" clId="{5C24833E-0927-4416-99A8-080FBF304E9E}" dt="2022-01-20T19:58:59.362" v="65"/>
          <ac:spMkLst>
            <pc:docMk/>
            <pc:sldMk cId="3977221359" sldId="340"/>
            <ac:spMk id="190" creationId="{339B69D1-69AF-4879-8951-A6E9BAD08FD2}"/>
          </ac:spMkLst>
        </pc:spChg>
        <pc:spChg chg="mod">
          <ac:chgData name="Alfred Asterjadhi" userId="39de57b9-85c0-4fd1-aaac-8ca2b6560ad0" providerId="ADAL" clId="{5C24833E-0927-4416-99A8-080FBF304E9E}" dt="2022-01-20T19:58:59.362" v="65"/>
          <ac:spMkLst>
            <pc:docMk/>
            <pc:sldMk cId="3977221359" sldId="340"/>
            <ac:spMk id="191" creationId="{86027ADB-5DAF-430B-915E-C33456DE27BF}"/>
          </ac:spMkLst>
        </pc:spChg>
        <pc:spChg chg="mod">
          <ac:chgData name="Alfred Asterjadhi" userId="39de57b9-85c0-4fd1-aaac-8ca2b6560ad0" providerId="ADAL" clId="{5C24833E-0927-4416-99A8-080FBF304E9E}" dt="2022-01-20T19:58:59.362" v="65"/>
          <ac:spMkLst>
            <pc:docMk/>
            <pc:sldMk cId="3977221359" sldId="340"/>
            <ac:spMk id="192" creationId="{8F832C3A-3309-49A5-B320-A00BE7F5B0D1}"/>
          </ac:spMkLst>
        </pc:spChg>
        <pc:spChg chg="mod">
          <ac:chgData name="Alfred Asterjadhi" userId="39de57b9-85c0-4fd1-aaac-8ca2b6560ad0" providerId="ADAL" clId="{5C24833E-0927-4416-99A8-080FBF304E9E}" dt="2022-01-20T19:58:59.362" v="65"/>
          <ac:spMkLst>
            <pc:docMk/>
            <pc:sldMk cId="3977221359" sldId="340"/>
            <ac:spMk id="193" creationId="{E3B3AD12-DAAD-4DE8-AF51-514284BB2A6F}"/>
          </ac:spMkLst>
        </pc:spChg>
        <pc:spChg chg="mod">
          <ac:chgData name="Alfred Asterjadhi" userId="39de57b9-85c0-4fd1-aaac-8ca2b6560ad0" providerId="ADAL" clId="{5C24833E-0927-4416-99A8-080FBF304E9E}" dt="2022-01-20T19:58:59.362" v="65"/>
          <ac:spMkLst>
            <pc:docMk/>
            <pc:sldMk cId="3977221359" sldId="340"/>
            <ac:spMk id="194" creationId="{9C2E44B5-4912-4A2C-9E55-678194F650A3}"/>
          </ac:spMkLst>
        </pc:spChg>
        <pc:spChg chg="mod">
          <ac:chgData name="Alfred Asterjadhi" userId="39de57b9-85c0-4fd1-aaac-8ca2b6560ad0" providerId="ADAL" clId="{5C24833E-0927-4416-99A8-080FBF304E9E}" dt="2022-01-20T19:58:59.362" v="65"/>
          <ac:spMkLst>
            <pc:docMk/>
            <pc:sldMk cId="3977221359" sldId="340"/>
            <ac:spMk id="195" creationId="{B184F495-CCCD-46E9-BAC8-3B1B9BBEC706}"/>
          </ac:spMkLst>
        </pc:spChg>
        <pc:spChg chg="mod">
          <ac:chgData name="Alfred Asterjadhi" userId="39de57b9-85c0-4fd1-aaac-8ca2b6560ad0" providerId="ADAL" clId="{5C24833E-0927-4416-99A8-080FBF304E9E}" dt="2022-01-20T19:58:59.362" v="65"/>
          <ac:spMkLst>
            <pc:docMk/>
            <pc:sldMk cId="3977221359" sldId="340"/>
            <ac:spMk id="196" creationId="{1D895C18-DE85-41AD-AC38-3F9F49022795}"/>
          </ac:spMkLst>
        </pc:spChg>
        <pc:spChg chg="mod">
          <ac:chgData name="Alfred Asterjadhi" userId="39de57b9-85c0-4fd1-aaac-8ca2b6560ad0" providerId="ADAL" clId="{5C24833E-0927-4416-99A8-080FBF304E9E}" dt="2022-01-20T19:58:59.362" v="65"/>
          <ac:spMkLst>
            <pc:docMk/>
            <pc:sldMk cId="3977221359" sldId="340"/>
            <ac:spMk id="197" creationId="{434486F3-C9EF-4EB1-B803-2293FD9B11A5}"/>
          </ac:spMkLst>
        </pc:spChg>
        <pc:spChg chg="mod">
          <ac:chgData name="Alfred Asterjadhi" userId="39de57b9-85c0-4fd1-aaac-8ca2b6560ad0" providerId="ADAL" clId="{5C24833E-0927-4416-99A8-080FBF304E9E}" dt="2022-01-20T19:58:59.362" v="65"/>
          <ac:spMkLst>
            <pc:docMk/>
            <pc:sldMk cId="3977221359" sldId="340"/>
            <ac:spMk id="198" creationId="{543E6A7B-02F3-4929-AF35-FBFFFBCDFA0B}"/>
          </ac:spMkLst>
        </pc:spChg>
        <pc:spChg chg="mod">
          <ac:chgData name="Alfred Asterjadhi" userId="39de57b9-85c0-4fd1-aaac-8ca2b6560ad0" providerId="ADAL" clId="{5C24833E-0927-4416-99A8-080FBF304E9E}" dt="2022-01-20T19:58:59.362" v="65"/>
          <ac:spMkLst>
            <pc:docMk/>
            <pc:sldMk cId="3977221359" sldId="340"/>
            <ac:spMk id="199" creationId="{62B412BF-457C-4C4F-8FFB-9BB51EC017E7}"/>
          </ac:spMkLst>
        </pc:spChg>
        <pc:spChg chg="mod">
          <ac:chgData name="Alfred Asterjadhi" userId="39de57b9-85c0-4fd1-aaac-8ca2b6560ad0" providerId="ADAL" clId="{5C24833E-0927-4416-99A8-080FBF304E9E}" dt="2022-01-20T19:58:59.362" v="65"/>
          <ac:spMkLst>
            <pc:docMk/>
            <pc:sldMk cId="3977221359" sldId="340"/>
            <ac:spMk id="200" creationId="{7BEBFF08-872A-4FE2-AFEA-99DAF6299265}"/>
          </ac:spMkLst>
        </pc:spChg>
        <pc:spChg chg="mod">
          <ac:chgData name="Alfred Asterjadhi" userId="39de57b9-85c0-4fd1-aaac-8ca2b6560ad0" providerId="ADAL" clId="{5C24833E-0927-4416-99A8-080FBF304E9E}" dt="2022-01-20T19:58:59.362" v="65"/>
          <ac:spMkLst>
            <pc:docMk/>
            <pc:sldMk cId="3977221359" sldId="340"/>
            <ac:spMk id="201" creationId="{491659EB-440E-421D-BB3E-46FACD3139A2}"/>
          </ac:spMkLst>
        </pc:spChg>
        <pc:spChg chg="mod">
          <ac:chgData name="Alfred Asterjadhi" userId="39de57b9-85c0-4fd1-aaac-8ca2b6560ad0" providerId="ADAL" clId="{5C24833E-0927-4416-99A8-080FBF304E9E}" dt="2022-01-20T19:58:59.362" v="65"/>
          <ac:spMkLst>
            <pc:docMk/>
            <pc:sldMk cId="3977221359" sldId="340"/>
            <ac:spMk id="202" creationId="{F7F7E47F-A5FF-48EA-B966-70F9B896B78B}"/>
          </ac:spMkLst>
        </pc:spChg>
        <pc:spChg chg="mod">
          <ac:chgData name="Alfred Asterjadhi" userId="39de57b9-85c0-4fd1-aaac-8ca2b6560ad0" providerId="ADAL" clId="{5C24833E-0927-4416-99A8-080FBF304E9E}" dt="2022-01-20T19:58:59.362" v="65"/>
          <ac:spMkLst>
            <pc:docMk/>
            <pc:sldMk cId="3977221359" sldId="340"/>
            <ac:spMk id="203" creationId="{6B94DBE7-9F64-425F-94F7-823D02595DC0}"/>
          </ac:spMkLst>
        </pc:spChg>
        <pc:spChg chg="mod">
          <ac:chgData name="Alfred Asterjadhi" userId="39de57b9-85c0-4fd1-aaac-8ca2b6560ad0" providerId="ADAL" clId="{5C24833E-0927-4416-99A8-080FBF304E9E}" dt="2022-01-20T19:58:59.362" v="65"/>
          <ac:spMkLst>
            <pc:docMk/>
            <pc:sldMk cId="3977221359" sldId="340"/>
            <ac:spMk id="204" creationId="{F4A2C6EB-BB74-48AD-8DC3-65F201FC8930}"/>
          </ac:spMkLst>
        </pc:spChg>
        <pc:spChg chg="mod">
          <ac:chgData name="Alfred Asterjadhi" userId="39de57b9-85c0-4fd1-aaac-8ca2b6560ad0" providerId="ADAL" clId="{5C24833E-0927-4416-99A8-080FBF304E9E}" dt="2022-01-20T19:58:59.362" v="65"/>
          <ac:spMkLst>
            <pc:docMk/>
            <pc:sldMk cId="3977221359" sldId="340"/>
            <ac:spMk id="205" creationId="{1B2D431A-5D64-442F-837F-CAA2D0FA9ACA}"/>
          </ac:spMkLst>
        </pc:spChg>
        <pc:spChg chg="mod">
          <ac:chgData name="Alfred Asterjadhi" userId="39de57b9-85c0-4fd1-aaac-8ca2b6560ad0" providerId="ADAL" clId="{5C24833E-0927-4416-99A8-080FBF304E9E}" dt="2022-01-20T19:58:59.362" v="65"/>
          <ac:spMkLst>
            <pc:docMk/>
            <pc:sldMk cId="3977221359" sldId="340"/>
            <ac:spMk id="206" creationId="{2ED377B2-21D3-4230-9D4F-12B568F43CF8}"/>
          </ac:spMkLst>
        </pc:spChg>
        <pc:spChg chg="mod">
          <ac:chgData name="Alfred Asterjadhi" userId="39de57b9-85c0-4fd1-aaac-8ca2b6560ad0" providerId="ADAL" clId="{5C24833E-0927-4416-99A8-080FBF304E9E}" dt="2022-01-20T19:58:59.362" v="65"/>
          <ac:spMkLst>
            <pc:docMk/>
            <pc:sldMk cId="3977221359" sldId="340"/>
            <ac:spMk id="207" creationId="{AC89A2BF-181D-44AE-B0E7-01664D1E77AE}"/>
          </ac:spMkLst>
        </pc:spChg>
        <pc:spChg chg="mod">
          <ac:chgData name="Alfred Asterjadhi" userId="39de57b9-85c0-4fd1-aaac-8ca2b6560ad0" providerId="ADAL" clId="{5C24833E-0927-4416-99A8-080FBF304E9E}" dt="2022-01-20T19:58:59.362" v="65"/>
          <ac:spMkLst>
            <pc:docMk/>
            <pc:sldMk cId="3977221359" sldId="340"/>
            <ac:spMk id="208" creationId="{CA78F458-AFAB-4150-AB26-131CDC9EBF59}"/>
          </ac:spMkLst>
        </pc:spChg>
        <pc:spChg chg="mod">
          <ac:chgData name="Alfred Asterjadhi" userId="39de57b9-85c0-4fd1-aaac-8ca2b6560ad0" providerId="ADAL" clId="{5C24833E-0927-4416-99A8-080FBF304E9E}" dt="2022-01-20T19:58:59.362" v="65"/>
          <ac:spMkLst>
            <pc:docMk/>
            <pc:sldMk cId="3977221359" sldId="340"/>
            <ac:spMk id="209" creationId="{7FE5856C-E45E-4B70-AE76-5FA2FD46BEFB}"/>
          </ac:spMkLst>
        </pc:spChg>
        <pc:spChg chg="mod">
          <ac:chgData name="Alfred Asterjadhi" userId="39de57b9-85c0-4fd1-aaac-8ca2b6560ad0" providerId="ADAL" clId="{5C24833E-0927-4416-99A8-080FBF304E9E}" dt="2022-01-20T19:58:59.362" v="65"/>
          <ac:spMkLst>
            <pc:docMk/>
            <pc:sldMk cId="3977221359" sldId="340"/>
            <ac:spMk id="210" creationId="{002AE050-1973-4881-93A3-63A6A2F8BD07}"/>
          </ac:spMkLst>
        </pc:spChg>
        <pc:spChg chg="mod">
          <ac:chgData name="Alfred Asterjadhi" userId="39de57b9-85c0-4fd1-aaac-8ca2b6560ad0" providerId="ADAL" clId="{5C24833E-0927-4416-99A8-080FBF304E9E}" dt="2022-01-20T19:58:59.362" v="65"/>
          <ac:spMkLst>
            <pc:docMk/>
            <pc:sldMk cId="3977221359" sldId="340"/>
            <ac:spMk id="211" creationId="{5AFA8046-6771-49AB-A133-63CB62A5C40E}"/>
          </ac:spMkLst>
        </pc:spChg>
        <pc:spChg chg="mod">
          <ac:chgData name="Alfred Asterjadhi" userId="39de57b9-85c0-4fd1-aaac-8ca2b6560ad0" providerId="ADAL" clId="{5C24833E-0927-4416-99A8-080FBF304E9E}" dt="2022-01-20T19:58:59.362" v="65"/>
          <ac:spMkLst>
            <pc:docMk/>
            <pc:sldMk cId="3977221359" sldId="340"/>
            <ac:spMk id="212" creationId="{3E44DB83-E619-4BD1-B708-B897735B5BD4}"/>
          </ac:spMkLst>
        </pc:spChg>
        <pc:spChg chg="mod">
          <ac:chgData name="Alfred Asterjadhi" userId="39de57b9-85c0-4fd1-aaac-8ca2b6560ad0" providerId="ADAL" clId="{5C24833E-0927-4416-99A8-080FBF304E9E}" dt="2022-01-20T19:58:59.362" v="65"/>
          <ac:spMkLst>
            <pc:docMk/>
            <pc:sldMk cId="3977221359" sldId="340"/>
            <ac:spMk id="213" creationId="{B401E3BC-C3B4-4852-902A-8A1A04A93F06}"/>
          </ac:spMkLst>
        </pc:spChg>
        <pc:spChg chg="mod">
          <ac:chgData name="Alfred Asterjadhi" userId="39de57b9-85c0-4fd1-aaac-8ca2b6560ad0" providerId="ADAL" clId="{5C24833E-0927-4416-99A8-080FBF304E9E}" dt="2022-01-20T19:58:59.362" v="65"/>
          <ac:spMkLst>
            <pc:docMk/>
            <pc:sldMk cId="3977221359" sldId="340"/>
            <ac:spMk id="214" creationId="{EC8A4779-5500-474A-96B2-75804F80410C}"/>
          </ac:spMkLst>
        </pc:spChg>
        <pc:spChg chg="mod">
          <ac:chgData name="Alfred Asterjadhi" userId="39de57b9-85c0-4fd1-aaac-8ca2b6560ad0" providerId="ADAL" clId="{5C24833E-0927-4416-99A8-080FBF304E9E}" dt="2022-01-20T19:58:59.362" v="65"/>
          <ac:spMkLst>
            <pc:docMk/>
            <pc:sldMk cId="3977221359" sldId="340"/>
            <ac:spMk id="215" creationId="{AC2422C5-9F01-43BF-B1C7-6DCDA4C4AD56}"/>
          </ac:spMkLst>
        </pc:spChg>
        <pc:spChg chg="mod">
          <ac:chgData name="Alfred Asterjadhi" userId="39de57b9-85c0-4fd1-aaac-8ca2b6560ad0" providerId="ADAL" clId="{5C24833E-0927-4416-99A8-080FBF304E9E}" dt="2022-01-20T19:58:59.362" v="65"/>
          <ac:spMkLst>
            <pc:docMk/>
            <pc:sldMk cId="3977221359" sldId="340"/>
            <ac:spMk id="216" creationId="{48DFD027-9481-4974-84EF-4376646A367B}"/>
          </ac:spMkLst>
        </pc:spChg>
        <pc:spChg chg="mod">
          <ac:chgData name="Alfred Asterjadhi" userId="39de57b9-85c0-4fd1-aaac-8ca2b6560ad0" providerId="ADAL" clId="{5C24833E-0927-4416-99A8-080FBF304E9E}" dt="2022-01-20T19:58:59.362" v="65"/>
          <ac:spMkLst>
            <pc:docMk/>
            <pc:sldMk cId="3977221359" sldId="340"/>
            <ac:spMk id="217" creationId="{455F6893-59B7-4692-9719-4A495FD12F17}"/>
          </ac:spMkLst>
        </pc:spChg>
        <pc:spChg chg="mod">
          <ac:chgData name="Alfred Asterjadhi" userId="39de57b9-85c0-4fd1-aaac-8ca2b6560ad0" providerId="ADAL" clId="{5C24833E-0927-4416-99A8-080FBF304E9E}" dt="2022-01-20T19:58:59.362" v="65"/>
          <ac:spMkLst>
            <pc:docMk/>
            <pc:sldMk cId="3977221359" sldId="340"/>
            <ac:spMk id="218" creationId="{442DB067-5AF3-4F4A-AAEC-596C3F83D1E0}"/>
          </ac:spMkLst>
        </pc:spChg>
        <pc:spChg chg="mod">
          <ac:chgData name="Alfred Asterjadhi" userId="39de57b9-85c0-4fd1-aaac-8ca2b6560ad0" providerId="ADAL" clId="{5C24833E-0927-4416-99A8-080FBF304E9E}" dt="2022-01-20T19:58:59.362" v="65"/>
          <ac:spMkLst>
            <pc:docMk/>
            <pc:sldMk cId="3977221359" sldId="340"/>
            <ac:spMk id="219" creationId="{B6CA7756-EAFC-40E9-9E1D-5E699BC23AE1}"/>
          </ac:spMkLst>
        </pc:spChg>
        <pc:spChg chg="mod">
          <ac:chgData name="Alfred Asterjadhi" userId="39de57b9-85c0-4fd1-aaac-8ca2b6560ad0" providerId="ADAL" clId="{5C24833E-0927-4416-99A8-080FBF304E9E}" dt="2022-01-20T19:58:59.362" v="65"/>
          <ac:spMkLst>
            <pc:docMk/>
            <pc:sldMk cId="3977221359" sldId="340"/>
            <ac:spMk id="220" creationId="{D5164CB5-EAE8-4037-8335-27DBD4F2AD8E}"/>
          </ac:spMkLst>
        </pc:spChg>
        <pc:spChg chg="mod">
          <ac:chgData name="Alfred Asterjadhi" userId="39de57b9-85c0-4fd1-aaac-8ca2b6560ad0" providerId="ADAL" clId="{5C24833E-0927-4416-99A8-080FBF304E9E}" dt="2022-01-20T19:58:59.362" v="65"/>
          <ac:spMkLst>
            <pc:docMk/>
            <pc:sldMk cId="3977221359" sldId="340"/>
            <ac:spMk id="221" creationId="{FBAE91BC-329B-43D6-A692-A3C7B72CE85D}"/>
          </ac:spMkLst>
        </pc:spChg>
        <pc:spChg chg="mod">
          <ac:chgData name="Alfred Asterjadhi" userId="39de57b9-85c0-4fd1-aaac-8ca2b6560ad0" providerId="ADAL" clId="{5C24833E-0927-4416-99A8-080FBF304E9E}" dt="2022-01-20T19:58:59.362" v="65"/>
          <ac:spMkLst>
            <pc:docMk/>
            <pc:sldMk cId="3977221359" sldId="340"/>
            <ac:spMk id="222" creationId="{F0359C2E-5CF6-412C-A456-714541032EFB}"/>
          </ac:spMkLst>
        </pc:spChg>
        <pc:spChg chg="mod">
          <ac:chgData name="Alfred Asterjadhi" userId="39de57b9-85c0-4fd1-aaac-8ca2b6560ad0" providerId="ADAL" clId="{5C24833E-0927-4416-99A8-080FBF304E9E}" dt="2022-01-20T19:58:59.362" v="65"/>
          <ac:spMkLst>
            <pc:docMk/>
            <pc:sldMk cId="3977221359" sldId="340"/>
            <ac:spMk id="223" creationId="{484B168E-99A1-42A3-BDAF-839B3464D95A}"/>
          </ac:spMkLst>
        </pc:spChg>
        <pc:spChg chg="mod">
          <ac:chgData name="Alfred Asterjadhi" userId="39de57b9-85c0-4fd1-aaac-8ca2b6560ad0" providerId="ADAL" clId="{5C24833E-0927-4416-99A8-080FBF304E9E}" dt="2022-01-20T19:58:59.362" v="65"/>
          <ac:spMkLst>
            <pc:docMk/>
            <pc:sldMk cId="3977221359" sldId="340"/>
            <ac:spMk id="224" creationId="{27837BC3-EA19-4B13-897A-F228CC7DE29C}"/>
          </ac:spMkLst>
        </pc:spChg>
        <pc:spChg chg="mod">
          <ac:chgData name="Alfred Asterjadhi" userId="39de57b9-85c0-4fd1-aaac-8ca2b6560ad0" providerId="ADAL" clId="{5C24833E-0927-4416-99A8-080FBF304E9E}" dt="2022-01-20T19:58:59.362" v="65"/>
          <ac:spMkLst>
            <pc:docMk/>
            <pc:sldMk cId="3977221359" sldId="340"/>
            <ac:spMk id="225" creationId="{ADD891CC-37B2-45F5-98C7-02ABEA5A86CE}"/>
          </ac:spMkLst>
        </pc:spChg>
        <pc:spChg chg="mod">
          <ac:chgData name="Alfred Asterjadhi" userId="39de57b9-85c0-4fd1-aaac-8ca2b6560ad0" providerId="ADAL" clId="{5C24833E-0927-4416-99A8-080FBF304E9E}" dt="2022-01-20T19:58:59.362" v="65"/>
          <ac:spMkLst>
            <pc:docMk/>
            <pc:sldMk cId="3977221359" sldId="340"/>
            <ac:spMk id="226" creationId="{5135FDB9-B5BC-481D-A90C-FDFC26AF06B6}"/>
          </ac:spMkLst>
        </pc:spChg>
        <pc:spChg chg="mod">
          <ac:chgData name="Alfred Asterjadhi" userId="39de57b9-85c0-4fd1-aaac-8ca2b6560ad0" providerId="ADAL" clId="{5C24833E-0927-4416-99A8-080FBF304E9E}" dt="2022-01-20T19:58:59.362" v="65"/>
          <ac:spMkLst>
            <pc:docMk/>
            <pc:sldMk cId="3977221359" sldId="340"/>
            <ac:spMk id="227" creationId="{01676CD9-B56A-472C-8A8F-2CBBA65AC7D1}"/>
          </ac:spMkLst>
        </pc:spChg>
        <pc:spChg chg="mod">
          <ac:chgData name="Alfred Asterjadhi" userId="39de57b9-85c0-4fd1-aaac-8ca2b6560ad0" providerId="ADAL" clId="{5C24833E-0927-4416-99A8-080FBF304E9E}" dt="2022-01-20T19:58:59.362" v="65"/>
          <ac:spMkLst>
            <pc:docMk/>
            <pc:sldMk cId="3977221359" sldId="340"/>
            <ac:spMk id="228" creationId="{F1D44EF6-01C6-41A1-951F-8CDC76BE83B7}"/>
          </ac:spMkLst>
        </pc:spChg>
        <pc:spChg chg="mod">
          <ac:chgData name="Alfred Asterjadhi" userId="39de57b9-85c0-4fd1-aaac-8ca2b6560ad0" providerId="ADAL" clId="{5C24833E-0927-4416-99A8-080FBF304E9E}" dt="2022-01-20T19:58:59.362" v="65"/>
          <ac:spMkLst>
            <pc:docMk/>
            <pc:sldMk cId="3977221359" sldId="340"/>
            <ac:spMk id="229" creationId="{BBEBD713-DA01-4A2F-A747-EB33EEB850A6}"/>
          </ac:spMkLst>
        </pc:spChg>
        <pc:spChg chg="mod">
          <ac:chgData name="Alfred Asterjadhi" userId="39de57b9-85c0-4fd1-aaac-8ca2b6560ad0" providerId="ADAL" clId="{5C24833E-0927-4416-99A8-080FBF304E9E}" dt="2022-01-20T19:58:59.362" v="65"/>
          <ac:spMkLst>
            <pc:docMk/>
            <pc:sldMk cId="3977221359" sldId="340"/>
            <ac:spMk id="230" creationId="{1F302B82-1EEF-4BFE-A7FB-B24311BC5012}"/>
          </ac:spMkLst>
        </pc:spChg>
        <pc:spChg chg="mod">
          <ac:chgData name="Alfred Asterjadhi" userId="39de57b9-85c0-4fd1-aaac-8ca2b6560ad0" providerId="ADAL" clId="{5C24833E-0927-4416-99A8-080FBF304E9E}" dt="2022-01-20T19:58:59.362" v="65"/>
          <ac:spMkLst>
            <pc:docMk/>
            <pc:sldMk cId="3977221359" sldId="340"/>
            <ac:spMk id="231" creationId="{2EB5850C-03CE-46F6-9168-F69061647712}"/>
          </ac:spMkLst>
        </pc:spChg>
        <pc:spChg chg="mod">
          <ac:chgData name="Alfred Asterjadhi" userId="39de57b9-85c0-4fd1-aaac-8ca2b6560ad0" providerId="ADAL" clId="{5C24833E-0927-4416-99A8-080FBF304E9E}" dt="2022-01-20T19:58:59.362" v="65"/>
          <ac:spMkLst>
            <pc:docMk/>
            <pc:sldMk cId="3977221359" sldId="340"/>
            <ac:spMk id="232" creationId="{57168DB3-94D0-4705-8606-E89DBABB9001}"/>
          </ac:spMkLst>
        </pc:spChg>
        <pc:spChg chg="mod">
          <ac:chgData name="Alfred Asterjadhi" userId="39de57b9-85c0-4fd1-aaac-8ca2b6560ad0" providerId="ADAL" clId="{5C24833E-0927-4416-99A8-080FBF304E9E}" dt="2022-01-20T19:58:59.362" v="65"/>
          <ac:spMkLst>
            <pc:docMk/>
            <pc:sldMk cId="3977221359" sldId="340"/>
            <ac:spMk id="233" creationId="{B411A7B4-6AB4-4B17-A2E6-0CDD1DCAEA6F}"/>
          </ac:spMkLst>
        </pc:spChg>
        <pc:spChg chg="mod">
          <ac:chgData name="Alfred Asterjadhi" userId="39de57b9-85c0-4fd1-aaac-8ca2b6560ad0" providerId="ADAL" clId="{5C24833E-0927-4416-99A8-080FBF304E9E}" dt="2022-01-20T19:58:59.362" v="65"/>
          <ac:spMkLst>
            <pc:docMk/>
            <pc:sldMk cId="3977221359" sldId="340"/>
            <ac:spMk id="234" creationId="{56BDB872-5E35-4996-90D8-36D095AF48A7}"/>
          </ac:spMkLst>
        </pc:spChg>
        <pc:spChg chg="mod">
          <ac:chgData name="Alfred Asterjadhi" userId="39de57b9-85c0-4fd1-aaac-8ca2b6560ad0" providerId="ADAL" clId="{5C24833E-0927-4416-99A8-080FBF304E9E}" dt="2022-01-20T19:58:59.362" v="65"/>
          <ac:spMkLst>
            <pc:docMk/>
            <pc:sldMk cId="3977221359" sldId="340"/>
            <ac:spMk id="235" creationId="{3E314616-3E41-4ABA-9702-E0FCD4E0B89D}"/>
          </ac:spMkLst>
        </pc:spChg>
        <pc:spChg chg="mod">
          <ac:chgData name="Alfred Asterjadhi" userId="39de57b9-85c0-4fd1-aaac-8ca2b6560ad0" providerId="ADAL" clId="{5C24833E-0927-4416-99A8-080FBF304E9E}" dt="2022-01-20T19:58:59.362" v="65"/>
          <ac:spMkLst>
            <pc:docMk/>
            <pc:sldMk cId="3977221359" sldId="340"/>
            <ac:spMk id="236" creationId="{2B383DF2-BFB8-41E9-9FB0-111B2B1ED2DE}"/>
          </ac:spMkLst>
        </pc:spChg>
        <pc:spChg chg="mod">
          <ac:chgData name="Alfred Asterjadhi" userId="39de57b9-85c0-4fd1-aaac-8ca2b6560ad0" providerId="ADAL" clId="{5C24833E-0927-4416-99A8-080FBF304E9E}" dt="2022-01-20T19:58:59.362" v="65"/>
          <ac:spMkLst>
            <pc:docMk/>
            <pc:sldMk cId="3977221359" sldId="340"/>
            <ac:spMk id="237" creationId="{4BE3506F-9D11-4066-9603-DE20AA3454CC}"/>
          </ac:spMkLst>
        </pc:spChg>
        <pc:spChg chg="mod">
          <ac:chgData name="Alfred Asterjadhi" userId="39de57b9-85c0-4fd1-aaac-8ca2b6560ad0" providerId="ADAL" clId="{5C24833E-0927-4416-99A8-080FBF304E9E}" dt="2022-01-20T19:58:59.362" v="65"/>
          <ac:spMkLst>
            <pc:docMk/>
            <pc:sldMk cId="3977221359" sldId="340"/>
            <ac:spMk id="238" creationId="{0CD446F3-5BDE-4D50-A17E-756957CC861D}"/>
          </ac:spMkLst>
        </pc:spChg>
        <pc:spChg chg="mod">
          <ac:chgData name="Alfred Asterjadhi" userId="39de57b9-85c0-4fd1-aaac-8ca2b6560ad0" providerId="ADAL" clId="{5C24833E-0927-4416-99A8-080FBF304E9E}" dt="2022-01-20T19:58:59.362" v="65"/>
          <ac:spMkLst>
            <pc:docMk/>
            <pc:sldMk cId="3977221359" sldId="340"/>
            <ac:spMk id="239" creationId="{AB27B3C7-C260-4EF6-A9D3-AF16A27BA0F5}"/>
          </ac:spMkLst>
        </pc:spChg>
        <pc:spChg chg="mod">
          <ac:chgData name="Alfred Asterjadhi" userId="39de57b9-85c0-4fd1-aaac-8ca2b6560ad0" providerId="ADAL" clId="{5C24833E-0927-4416-99A8-080FBF304E9E}" dt="2022-01-20T19:58:59.362" v="65"/>
          <ac:spMkLst>
            <pc:docMk/>
            <pc:sldMk cId="3977221359" sldId="340"/>
            <ac:spMk id="240" creationId="{4262C443-197E-4D10-8E9C-E47A6D4D5147}"/>
          </ac:spMkLst>
        </pc:spChg>
        <pc:spChg chg="mod">
          <ac:chgData name="Alfred Asterjadhi" userId="39de57b9-85c0-4fd1-aaac-8ca2b6560ad0" providerId="ADAL" clId="{5C24833E-0927-4416-99A8-080FBF304E9E}" dt="2022-01-20T19:58:59.362" v="65"/>
          <ac:spMkLst>
            <pc:docMk/>
            <pc:sldMk cId="3977221359" sldId="340"/>
            <ac:spMk id="241" creationId="{C8BD080E-4545-4691-BD7D-887F0FCE77FB}"/>
          </ac:spMkLst>
        </pc:spChg>
        <pc:spChg chg="mod">
          <ac:chgData name="Alfred Asterjadhi" userId="39de57b9-85c0-4fd1-aaac-8ca2b6560ad0" providerId="ADAL" clId="{5C24833E-0927-4416-99A8-080FBF304E9E}" dt="2022-01-20T19:58:59.362" v="65"/>
          <ac:spMkLst>
            <pc:docMk/>
            <pc:sldMk cId="3977221359" sldId="340"/>
            <ac:spMk id="242" creationId="{686D35F7-DC65-4405-A35E-488B10C6BBE3}"/>
          </ac:spMkLst>
        </pc:spChg>
        <pc:spChg chg="mod">
          <ac:chgData name="Alfred Asterjadhi" userId="39de57b9-85c0-4fd1-aaac-8ca2b6560ad0" providerId="ADAL" clId="{5C24833E-0927-4416-99A8-080FBF304E9E}" dt="2022-01-20T19:58:59.362" v="65"/>
          <ac:spMkLst>
            <pc:docMk/>
            <pc:sldMk cId="3977221359" sldId="340"/>
            <ac:spMk id="243" creationId="{9EBC5D74-DC52-43F3-B737-AC99267B9767}"/>
          </ac:spMkLst>
        </pc:spChg>
        <pc:spChg chg="mod">
          <ac:chgData name="Alfred Asterjadhi" userId="39de57b9-85c0-4fd1-aaac-8ca2b6560ad0" providerId="ADAL" clId="{5C24833E-0927-4416-99A8-080FBF304E9E}" dt="2022-01-20T19:58:59.362" v="65"/>
          <ac:spMkLst>
            <pc:docMk/>
            <pc:sldMk cId="3977221359" sldId="340"/>
            <ac:spMk id="244" creationId="{1EA63432-AA79-4EE1-A48A-BD773B5483DE}"/>
          </ac:spMkLst>
        </pc:spChg>
        <pc:spChg chg="mod">
          <ac:chgData name="Alfred Asterjadhi" userId="39de57b9-85c0-4fd1-aaac-8ca2b6560ad0" providerId="ADAL" clId="{5C24833E-0927-4416-99A8-080FBF304E9E}" dt="2022-01-20T19:58:59.362" v="65"/>
          <ac:spMkLst>
            <pc:docMk/>
            <pc:sldMk cId="3977221359" sldId="340"/>
            <ac:spMk id="245" creationId="{A152B4BF-CD6E-45A7-9994-9131E15D8871}"/>
          </ac:spMkLst>
        </pc:spChg>
        <pc:spChg chg="mod">
          <ac:chgData name="Alfred Asterjadhi" userId="39de57b9-85c0-4fd1-aaac-8ca2b6560ad0" providerId="ADAL" clId="{5C24833E-0927-4416-99A8-080FBF304E9E}" dt="2022-01-20T19:58:59.362" v="65"/>
          <ac:spMkLst>
            <pc:docMk/>
            <pc:sldMk cId="3977221359" sldId="340"/>
            <ac:spMk id="246" creationId="{F34F8F8B-8B09-44AB-9D62-C83A5260966D}"/>
          </ac:spMkLst>
        </pc:spChg>
        <pc:spChg chg="mod">
          <ac:chgData name="Alfred Asterjadhi" userId="39de57b9-85c0-4fd1-aaac-8ca2b6560ad0" providerId="ADAL" clId="{5C24833E-0927-4416-99A8-080FBF304E9E}" dt="2022-01-20T19:58:59.362" v="65"/>
          <ac:spMkLst>
            <pc:docMk/>
            <pc:sldMk cId="3977221359" sldId="340"/>
            <ac:spMk id="247" creationId="{00347C2F-344B-4618-8ABD-0D5796156BB0}"/>
          </ac:spMkLst>
        </pc:spChg>
        <pc:spChg chg="mod">
          <ac:chgData name="Alfred Asterjadhi" userId="39de57b9-85c0-4fd1-aaac-8ca2b6560ad0" providerId="ADAL" clId="{5C24833E-0927-4416-99A8-080FBF304E9E}" dt="2022-01-20T19:58:59.362" v="65"/>
          <ac:spMkLst>
            <pc:docMk/>
            <pc:sldMk cId="3977221359" sldId="340"/>
            <ac:spMk id="248" creationId="{E93334DF-45E0-43C6-8A2F-701F2FF548D6}"/>
          </ac:spMkLst>
        </pc:spChg>
        <pc:spChg chg="mod">
          <ac:chgData name="Alfred Asterjadhi" userId="39de57b9-85c0-4fd1-aaac-8ca2b6560ad0" providerId="ADAL" clId="{5C24833E-0927-4416-99A8-080FBF304E9E}" dt="2022-01-20T19:58:59.362" v="65"/>
          <ac:spMkLst>
            <pc:docMk/>
            <pc:sldMk cId="3977221359" sldId="340"/>
            <ac:spMk id="249" creationId="{4E4B2514-D4D4-4E8E-BD4D-A7F51506587E}"/>
          </ac:spMkLst>
        </pc:spChg>
        <pc:spChg chg="mod">
          <ac:chgData name="Alfred Asterjadhi" userId="39de57b9-85c0-4fd1-aaac-8ca2b6560ad0" providerId="ADAL" clId="{5C24833E-0927-4416-99A8-080FBF304E9E}" dt="2022-01-20T19:58:59.362" v="65"/>
          <ac:spMkLst>
            <pc:docMk/>
            <pc:sldMk cId="3977221359" sldId="340"/>
            <ac:spMk id="250" creationId="{A5D8B635-8BBC-4CB0-B60A-1EDD1D484261}"/>
          </ac:spMkLst>
        </pc:spChg>
        <pc:spChg chg="mod">
          <ac:chgData name="Alfred Asterjadhi" userId="39de57b9-85c0-4fd1-aaac-8ca2b6560ad0" providerId="ADAL" clId="{5C24833E-0927-4416-99A8-080FBF304E9E}" dt="2022-01-20T19:58:59.362" v="65"/>
          <ac:spMkLst>
            <pc:docMk/>
            <pc:sldMk cId="3977221359" sldId="340"/>
            <ac:spMk id="251" creationId="{493E6A3D-8DC6-4E18-BC75-AF5F5B3E7BBF}"/>
          </ac:spMkLst>
        </pc:spChg>
        <pc:spChg chg="mod">
          <ac:chgData name="Alfred Asterjadhi" userId="39de57b9-85c0-4fd1-aaac-8ca2b6560ad0" providerId="ADAL" clId="{5C24833E-0927-4416-99A8-080FBF304E9E}" dt="2022-01-20T19:58:59.362" v="65"/>
          <ac:spMkLst>
            <pc:docMk/>
            <pc:sldMk cId="3977221359" sldId="340"/>
            <ac:spMk id="252" creationId="{DE658A9C-BEBA-4900-AEF4-21E6F177622E}"/>
          </ac:spMkLst>
        </pc:spChg>
        <pc:spChg chg="mod">
          <ac:chgData name="Alfred Asterjadhi" userId="39de57b9-85c0-4fd1-aaac-8ca2b6560ad0" providerId="ADAL" clId="{5C24833E-0927-4416-99A8-080FBF304E9E}" dt="2022-01-20T19:58:59.362" v="65"/>
          <ac:spMkLst>
            <pc:docMk/>
            <pc:sldMk cId="3977221359" sldId="340"/>
            <ac:spMk id="253" creationId="{B23A623E-1072-4F57-B6A9-2FF921EA2B86}"/>
          </ac:spMkLst>
        </pc:spChg>
        <pc:spChg chg="mod">
          <ac:chgData name="Alfred Asterjadhi" userId="39de57b9-85c0-4fd1-aaac-8ca2b6560ad0" providerId="ADAL" clId="{5C24833E-0927-4416-99A8-080FBF304E9E}" dt="2022-01-20T19:58:59.362" v="65"/>
          <ac:spMkLst>
            <pc:docMk/>
            <pc:sldMk cId="3977221359" sldId="340"/>
            <ac:spMk id="254" creationId="{39882D6E-3640-46A9-B1D3-01F1A6E5A9E8}"/>
          </ac:spMkLst>
        </pc:spChg>
        <pc:spChg chg="mod">
          <ac:chgData name="Alfred Asterjadhi" userId="39de57b9-85c0-4fd1-aaac-8ca2b6560ad0" providerId="ADAL" clId="{5C24833E-0927-4416-99A8-080FBF304E9E}" dt="2022-01-20T19:58:59.362" v="65"/>
          <ac:spMkLst>
            <pc:docMk/>
            <pc:sldMk cId="3977221359" sldId="340"/>
            <ac:spMk id="255" creationId="{4B7376C3-4CE2-435D-A1B6-3A001D8C37E2}"/>
          </ac:spMkLst>
        </pc:spChg>
        <pc:spChg chg="mod">
          <ac:chgData name="Alfred Asterjadhi" userId="39de57b9-85c0-4fd1-aaac-8ca2b6560ad0" providerId="ADAL" clId="{5C24833E-0927-4416-99A8-080FBF304E9E}" dt="2022-01-20T19:58:59.362" v="65"/>
          <ac:spMkLst>
            <pc:docMk/>
            <pc:sldMk cId="3977221359" sldId="340"/>
            <ac:spMk id="256" creationId="{AD2A960F-59CC-43F2-81B5-C85775644B51}"/>
          </ac:spMkLst>
        </pc:spChg>
        <pc:spChg chg="mod">
          <ac:chgData name="Alfred Asterjadhi" userId="39de57b9-85c0-4fd1-aaac-8ca2b6560ad0" providerId="ADAL" clId="{5C24833E-0927-4416-99A8-080FBF304E9E}" dt="2022-01-20T19:58:59.362" v="65"/>
          <ac:spMkLst>
            <pc:docMk/>
            <pc:sldMk cId="3977221359" sldId="340"/>
            <ac:spMk id="257" creationId="{E1473AFB-E707-44A2-8590-E151CB1C7F74}"/>
          </ac:spMkLst>
        </pc:spChg>
        <pc:spChg chg="mod">
          <ac:chgData name="Alfred Asterjadhi" userId="39de57b9-85c0-4fd1-aaac-8ca2b6560ad0" providerId="ADAL" clId="{5C24833E-0927-4416-99A8-080FBF304E9E}" dt="2022-01-20T19:58:59.362" v="65"/>
          <ac:spMkLst>
            <pc:docMk/>
            <pc:sldMk cId="3977221359" sldId="340"/>
            <ac:spMk id="258" creationId="{6F1426EA-8735-4BF5-97E4-0FB94F3F0017}"/>
          </ac:spMkLst>
        </pc:spChg>
        <pc:spChg chg="mod">
          <ac:chgData name="Alfred Asterjadhi" userId="39de57b9-85c0-4fd1-aaac-8ca2b6560ad0" providerId="ADAL" clId="{5C24833E-0927-4416-99A8-080FBF304E9E}" dt="2022-01-20T19:58:59.362" v="65"/>
          <ac:spMkLst>
            <pc:docMk/>
            <pc:sldMk cId="3977221359" sldId="340"/>
            <ac:spMk id="259" creationId="{E386B77C-7E72-4948-8E31-E8F3BA4CB33C}"/>
          </ac:spMkLst>
        </pc:spChg>
        <pc:spChg chg="mod">
          <ac:chgData name="Alfred Asterjadhi" userId="39de57b9-85c0-4fd1-aaac-8ca2b6560ad0" providerId="ADAL" clId="{5C24833E-0927-4416-99A8-080FBF304E9E}" dt="2022-01-20T19:58:59.362" v="65"/>
          <ac:spMkLst>
            <pc:docMk/>
            <pc:sldMk cId="3977221359" sldId="340"/>
            <ac:spMk id="260" creationId="{1E5B447F-AF86-4363-B785-20972D89DF65}"/>
          </ac:spMkLst>
        </pc:spChg>
        <pc:spChg chg="mod">
          <ac:chgData name="Alfred Asterjadhi" userId="39de57b9-85c0-4fd1-aaac-8ca2b6560ad0" providerId="ADAL" clId="{5C24833E-0927-4416-99A8-080FBF304E9E}" dt="2022-01-20T19:58:59.362" v="65"/>
          <ac:spMkLst>
            <pc:docMk/>
            <pc:sldMk cId="3977221359" sldId="340"/>
            <ac:spMk id="264" creationId="{AA595721-18A1-4245-999F-667878142C34}"/>
          </ac:spMkLst>
        </pc:spChg>
        <pc:spChg chg="mod">
          <ac:chgData name="Alfred Asterjadhi" userId="39de57b9-85c0-4fd1-aaac-8ca2b6560ad0" providerId="ADAL" clId="{5C24833E-0927-4416-99A8-080FBF304E9E}" dt="2022-01-20T19:58:59.362" v="65"/>
          <ac:spMkLst>
            <pc:docMk/>
            <pc:sldMk cId="3977221359" sldId="340"/>
            <ac:spMk id="265" creationId="{11646169-4F32-424F-8C29-47DB6F8B7F3D}"/>
          </ac:spMkLst>
        </pc:spChg>
        <pc:spChg chg="mod">
          <ac:chgData name="Alfred Asterjadhi" userId="39de57b9-85c0-4fd1-aaac-8ca2b6560ad0" providerId="ADAL" clId="{5C24833E-0927-4416-99A8-080FBF304E9E}" dt="2022-01-20T19:58:59.362" v="65"/>
          <ac:spMkLst>
            <pc:docMk/>
            <pc:sldMk cId="3977221359" sldId="340"/>
            <ac:spMk id="269" creationId="{8F52F041-92B9-4D44-84E4-F7F05FC527B5}"/>
          </ac:spMkLst>
        </pc:spChg>
        <pc:spChg chg="mod">
          <ac:chgData name="Alfred Asterjadhi" userId="39de57b9-85c0-4fd1-aaac-8ca2b6560ad0" providerId="ADAL" clId="{5C24833E-0927-4416-99A8-080FBF304E9E}" dt="2022-01-20T19:58:59.362" v="65"/>
          <ac:spMkLst>
            <pc:docMk/>
            <pc:sldMk cId="3977221359" sldId="340"/>
            <ac:spMk id="270" creationId="{B48E3D9E-840D-4B91-866E-6C45655191DA}"/>
          </ac:spMkLst>
        </pc:spChg>
        <pc:grpChg chg="add del mod">
          <ac:chgData name="Alfred Asterjadhi" userId="39de57b9-85c0-4fd1-aaac-8ca2b6560ad0" providerId="ADAL" clId="{5C24833E-0927-4416-99A8-080FBF304E9E}" dt="2022-01-20T19:58:58.515" v="64"/>
          <ac:grpSpMkLst>
            <pc:docMk/>
            <pc:sldMk cId="3977221359" sldId="340"/>
            <ac:grpSpMk id="7" creationId="{276C00C0-568C-4E81-B1CB-BBAC211C6C1F}"/>
          </ac:grpSpMkLst>
        </pc:grpChg>
        <pc:grpChg chg="add del mod">
          <ac:chgData name="Alfred Asterjadhi" userId="39de57b9-85c0-4fd1-aaac-8ca2b6560ad0" providerId="ADAL" clId="{5C24833E-0927-4416-99A8-080FBF304E9E}" dt="2022-01-20T19:58:58.515" v="64"/>
          <ac:grpSpMkLst>
            <pc:docMk/>
            <pc:sldMk cId="3977221359" sldId="340"/>
            <ac:grpSpMk id="129" creationId="{D2B591B4-A9BE-4E4A-AD8C-EB0F0224213F}"/>
          </ac:grpSpMkLst>
        </pc:grpChg>
        <pc:grpChg chg="mod">
          <ac:chgData name="Alfred Asterjadhi" userId="39de57b9-85c0-4fd1-aaac-8ca2b6560ad0" providerId="ADAL" clId="{5C24833E-0927-4416-99A8-080FBF304E9E}" dt="2022-01-20T19:58:57.759" v="63"/>
          <ac:grpSpMkLst>
            <pc:docMk/>
            <pc:sldMk cId="3977221359" sldId="340"/>
            <ac:grpSpMk id="131" creationId="{A2557932-42A5-45B5-B405-941D4097CF24}"/>
          </ac:grpSpMkLst>
        </pc:grpChg>
        <pc:grpChg chg="add del mod">
          <ac:chgData name="Alfred Asterjadhi" userId="39de57b9-85c0-4fd1-aaac-8ca2b6560ad0" providerId="ADAL" clId="{5C24833E-0927-4416-99A8-080FBF304E9E}" dt="2022-01-20T19:58:58.515" v="64"/>
          <ac:grpSpMkLst>
            <pc:docMk/>
            <pc:sldMk cId="3977221359" sldId="340"/>
            <ac:grpSpMk id="134" creationId="{EF352867-8BEC-4CD0-90B6-FCDC3A110219}"/>
          </ac:grpSpMkLst>
        </pc:grpChg>
        <pc:grpChg chg="mod">
          <ac:chgData name="Alfred Asterjadhi" userId="39de57b9-85c0-4fd1-aaac-8ca2b6560ad0" providerId="ADAL" clId="{5C24833E-0927-4416-99A8-080FBF304E9E}" dt="2022-01-20T19:58:57.759" v="63"/>
          <ac:grpSpMkLst>
            <pc:docMk/>
            <pc:sldMk cId="3977221359" sldId="340"/>
            <ac:grpSpMk id="136" creationId="{7842A701-BBCB-4D0E-9134-A494403A8BAE}"/>
          </ac:grpSpMkLst>
        </pc:grpChg>
        <pc:grpChg chg="add mod">
          <ac:chgData name="Alfred Asterjadhi" userId="39de57b9-85c0-4fd1-aaac-8ca2b6560ad0" providerId="ADAL" clId="{5C24833E-0927-4416-99A8-080FBF304E9E}" dt="2022-01-20T19:59:03.623" v="66" actId="1076"/>
          <ac:grpSpMkLst>
            <pc:docMk/>
            <pc:sldMk cId="3977221359" sldId="340"/>
            <ac:grpSpMk id="139" creationId="{9B28E7B4-577B-43F3-9AF2-0ED0F2BE51AF}"/>
          </ac:grpSpMkLst>
        </pc:grpChg>
        <pc:grpChg chg="add mod">
          <ac:chgData name="Alfred Asterjadhi" userId="39de57b9-85c0-4fd1-aaac-8ca2b6560ad0" providerId="ADAL" clId="{5C24833E-0927-4416-99A8-080FBF304E9E}" dt="2022-01-20T19:59:03.623" v="66" actId="1076"/>
          <ac:grpSpMkLst>
            <pc:docMk/>
            <pc:sldMk cId="3977221359" sldId="340"/>
            <ac:grpSpMk id="261" creationId="{6CE25D5C-C472-4B03-9E02-597D39C37E08}"/>
          </ac:grpSpMkLst>
        </pc:grpChg>
        <pc:grpChg chg="mod">
          <ac:chgData name="Alfred Asterjadhi" userId="39de57b9-85c0-4fd1-aaac-8ca2b6560ad0" providerId="ADAL" clId="{5C24833E-0927-4416-99A8-080FBF304E9E}" dt="2022-01-20T19:58:59.362" v="65"/>
          <ac:grpSpMkLst>
            <pc:docMk/>
            <pc:sldMk cId="3977221359" sldId="340"/>
            <ac:grpSpMk id="263" creationId="{80D4481F-E7F6-4BFB-99CA-63563D6C2865}"/>
          </ac:grpSpMkLst>
        </pc:grpChg>
        <pc:grpChg chg="add mod">
          <ac:chgData name="Alfred Asterjadhi" userId="39de57b9-85c0-4fd1-aaac-8ca2b6560ad0" providerId="ADAL" clId="{5C24833E-0927-4416-99A8-080FBF304E9E}" dt="2022-01-20T19:59:03.623" v="66" actId="1076"/>
          <ac:grpSpMkLst>
            <pc:docMk/>
            <pc:sldMk cId="3977221359" sldId="340"/>
            <ac:grpSpMk id="266" creationId="{C9ADF7C9-8235-4A72-A680-552573076A02}"/>
          </ac:grpSpMkLst>
        </pc:grpChg>
        <pc:grpChg chg="mod">
          <ac:chgData name="Alfred Asterjadhi" userId="39de57b9-85c0-4fd1-aaac-8ca2b6560ad0" providerId="ADAL" clId="{5C24833E-0927-4416-99A8-080FBF304E9E}" dt="2022-01-20T19:58:59.362" v="65"/>
          <ac:grpSpMkLst>
            <pc:docMk/>
            <pc:sldMk cId="3977221359" sldId="340"/>
            <ac:grpSpMk id="268" creationId="{8C9EAA17-7C95-4555-BB1F-EA5C0F7BA0AE}"/>
          </ac:grpSpMkLst>
        </pc:grpChg>
        <pc:picChg chg="mod">
          <ac:chgData name="Alfred Asterjadhi" userId="39de57b9-85c0-4fd1-aaac-8ca2b6560ad0" providerId="ADAL" clId="{5C24833E-0927-4416-99A8-080FBF304E9E}" dt="2022-01-20T19:58:57.759" v="63"/>
          <ac:picMkLst>
            <pc:docMk/>
            <pc:sldMk cId="3977221359" sldId="340"/>
            <ac:picMk id="130" creationId="{54DFAA91-BD09-425B-ADF9-324C6B38FA5E}"/>
          </ac:picMkLst>
        </pc:picChg>
        <pc:picChg chg="mod">
          <ac:chgData name="Alfred Asterjadhi" userId="39de57b9-85c0-4fd1-aaac-8ca2b6560ad0" providerId="ADAL" clId="{5C24833E-0927-4416-99A8-080FBF304E9E}" dt="2022-01-20T19:58:57.759" v="63"/>
          <ac:picMkLst>
            <pc:docMk/>
            <pc:sldMk cId="3977221359" sldId="340"/>
            <ac:picMk id="135" creationId="{65E0EFA5-6A3B-466F-BD27-6D4C8B91B47A}"/>
          </ac:picMkLst>
        </pc:picChg>
        <pc:picChg chg="mod">
          <ac:chgData name="Alfred Asterjadhi" userId="39de57b9-85c0-4fd1-aaac-8ca2b6560ad0" providerId="ADAL" clId="{5C24833E-0927-4416-99A8-080FBF304E9E}" dt="2022-01-20T19:58:59.362" v="65"/>
          <ac:picMkLst>
            <pc:docMk/>
            <pc:sldMk cId="3977221359" sldId="340"/>
            <ac:picMk id="262" creationId="{8660C7C6-AA19-49E3-BAC7-5649F89321DF}"/>
          </ac:picMkLst>
        </pc:picChg>
        <pc:picChg chg="mod">
          <ac:chgData name="Alfred Asterjadhi" userId="39de57b9-85c0-4fd1-aaac-8ca2b6560ad0" providerId="ADAL" clId="{5C24833E-0927-4416-99A8-080FBF304E9E}" dt="2022-01-20T19:58:59.362" v="65"/>
          <ac:picMkLst>
            <pc:docMk/>
            <pc:sldMk cId="3977221359" sldId="340"/>
            <ac:picMk id="267" creationId="{38511ABD-6F75-4700-83CA-51A0ABB4B949}"/>
          </ac:picMkLst>
        </pc:picChg>
      </pc:sldChg>
      <pc:sldChg chg="modSp add mod">
        <pc:chgData name="Alfred Asterjadhi" userId="39de57b9-85c0-4fd1-aaac-8ca2b6560ad0" providerId="ADAL" clId="{5C24833E-0927-4416-99A8-080FBF304E9E}" dt="2022-01-24T15:57:10.223" v="131" actId="20577"/>
        <pc:sldMkLst>
          <pc:docMk/>
          <pc:sldMk cId="10406335" sldId="341"/>
        </pc:sldMkLst>
        <pc:spChg chg="mod">
          <ac:chgData name="Alfred Asterjadhi" userId="39de57b9-85c0-4fd1-aaac-8ca2b6560ad0" providerId="ADAL" clId="{5C24833E-0927-4416-99A8-080FBF304E9E}" dt="2022-01-24T15:53:38.005" v="117" actId="13926"/>
          <ac:spMkLst>
            <pc:docMk/>
            <pc:sldMk cId="10406335" sldId="341"/>
            <ac:spMk id="2" creationId="{322E3CF1-F468-43B7-8674-214F8AB8A73A}"/>
          </ac:spMkLst>
        </pc:spChg>
        <pc:spChg chg="mod">
          <ac:chgData name="Alfred Asterjadhi" userId="39de57b9-85c0-4fd1-aaac-8ca2b6560ad0" providerId="ADAL" clId="{5C24833E-0927-4416-99A8-080FBF304E9E}" dt="2022-01-24T15:57:10.223" v="131" actId="20577"/>
          <ac:spMkLst>
            <pc:docMk/>
            <pc:sldMk cId="10406335" sldId="341"/>
            <ac:spMk id="3" creationId="{29C5F753-2E2D-47AF-B06F-D5B90B98D693}"/>
          </ac:spMkLst>
        </pc:spChg>
      </pc:sldChg>
      <pc:sldMasterChg chg="modSp mod">
        <pc:chgData name="Alfred Asterjadhi" userId="39de57b9-85c0-4fd1-aaac-8ca2b6560ad0" providerId="ADAL" clId="{5C24833E-0927-4416-99A8-080FBF304E9E}" dt="2022-01-24T15:57:54.314" v="133" actId="6549"/>
        <pc:sldMasterMkLst>
          <pc:docMk/>
          <pc:sldMasterMk cId="0" sldId="2147483648"/>
        </pc:sldMasterMkLst>
        <pc:spChg chg="mod">
          <ac:chgData name="Alfred Asterjadhi" userId="39de57b9-85c0-4fd1-aaac-8ca2b6560ad0" providerId="ADAL" clId="{5C24833E-0927-4416-99A8-080FBF304E9E}" dt="2022-01-24T15:57:54.314" v="133" actId="6549"/>
          <ac:spMkLst>
            <pc:docMk/>
            <pc:sldMasterMk cId="0" sldId="2147483648"/>
            <ac:spMk id="10" creationId="{00000000-0000-0000-0000-000000000000}"/>
          </ac:spMkLst>
        </pc:spChg>
      </pc:sldMasterChg>
    </pc:docChg>
  </pc:docChgLst>
  <pc:docChgLst>
    <pc:chgData name="Alfred Asterjadhi" userId="39de57b9-85c0-4fd1-aaac-8ca2b6560ad0" providerId="ADAL" clId="{00DE37C6-547E-42E2-9EA8-EB8385FEB4FC}"/>
    <pc:docChg chg="undo custSel modSld modMainMaster">
      <pc:chgData name="Alfred Asterjadhi" userId="39de57b9-85c0-4fd1-aaac-8ca2b6560ad0" providerId="ADAL" clId="{00DE37C6-547E-42E2-9EA8-EB8385FEB4FC}" dt="2021-11-15T18:40:57.597" v="358" actId="6549"/>
      <pc:docMkLst>
        <pc:docMk/>
      </pc:docMkLst>
      <pc:sldChg chg="modSp mod">
        <pc:chgData name="Alfred Asterjadhi" userId="39de57b9-85c0-4fd1-aaac-8ca2b6560ad0" providerId="ADAL" clId="{00DE37C6-547E-42E2-9EA8-EB8385FEB4FC}" dt="2021-11-10T14:07:55.762" v="37" actId="20577"/>
        <pc:sldMkLst>
          <pc:docMk/>
          <pc:sldMk cId="1908471061" sldId="328"/>
        </pc:sldMkLst>
        <pc:spChg chg="mod">
          <ac:chgData name="Alfred Asterjadhi" userId="39de57b9-85c0-4fd1-aaac-8ca2b6560ad0" providerId="ADAL" clId="{00DE37C6-547E-42E2-9EA8-EB8385FEB4FC}" dt="2021-11-10T14:07:55.762" v="37" actId="20577"/>
          <ac:spMkLst>
            <pc:docMk/>
            <pc:sldMk cId="1908471061" sldId="328"/>
            <ac:spMk id="3" creationId="{3EF9BE80-D462-4B64-8448-3B553445EDCF}"/>
          </ac:spMkLst>
        </pc:spChg>
      </pc:sldChg>
      <pc:sldChg chg="modSp mod">
        <pc:chgData name="Alfred Asterjadhi" userId="39de57b9-85c0-4fd1-aaac-8ca2b6560ad0" providerId="ADAL" clId="{00DE37C6-547E-42E2-9EA8-EB8385FEB4FC}" dt="2021-11-10T16:32:16.422" v="149" actId="13926"/>
        <pc:sldMkLst>
          <pc:docMk/>
          <pc:sldMk cId="3857707522" sldId="336"/>
        </pc:sldMkLst>
        <pc:spChg chg="mod">
          <ac:chgData name="Alfred Asterjadhi" userId="39de57b9-85c0-4fd1-aaac-8ca2b6560ad0" providerId="ADAL" clId="{00DE37C6-547E-42E2-9EA8-EB8385FEB4FC}" dt="2021-11-10T16:32:16.422" v="149" actId="13926"/>
          <ac:spMkLst>
            <pc:docMk/>
            <pc:sldMk cId="3857707522" sldId="336"/>
            <ac:spMk id="2" creationId="{BB257C45-33B6-4575-BFD1-635C7A68B736}"/>
          </ac:spMkLst>
        </pc:spChg>
        <pc:spChg chg="mod">
          <ac:chgData name="Alfred Asterjadhi" userId="39de57b9-85c0-4fd1-aaac-8ca2b6560ad0" providerId="ADAL" clId="{00DE37C6-547E-42E2-9EA8-EB8385FEB4FC}" dt="2021-11-10T16:32:10.851" v="148" actId="207"/>
          <ac:spMkLst>
            <pc:docMk/>
            <pc:sldMk cId="3857707522" sldId="336"/>
            <ac:spMk id="3" creationId="{5F2B61AD-90EC-4D19-B28B-7FC2B47F9A7B}"/>
          </ac:spMkLst>
        </pc:spChg>
      </pc:sldChg>
      <pc:sldChg chg="modSp mod">
        <pc:chgData name="Alfred Asterjadhi" userId="39de57b9-85c0-4fd1-aaac-8ca2b6560ad0" providerId="ADAL" clId="{00DE37C6-547E-42E2-9EA8-EB8385FEB4FC}" dt="2021-11-11T20:26:24.325" v="294" actId="13926"/>
        <pc:sldMkLst>
          <pc:docMk/>
          <pc:sldMk cId="758807830" sldId="337"/>
        </pc:sldMkLst>
        <pc:spChg chg="mod">
          <ac:chgData name="Alfred Asterjadhi" userId="39de57b9-85c0-4fd1-aaac-8ca2b6560ad0" providerId="ADAL" clId="{00DE37C6-547E-42E2-9EA8-EB8385FEB4FC}" dt="2021-11-11T20:26:24.325" v="294" actId="13926"/>
          <ac:spMkLst>
            <pc:docMk/>
            <pc:sldMk cId="758807830" sldId="337"/>
            <ac:spMk id="2" creationId="{9920397D-90A0-4AC1-A4EF-8F96C4D04887}"/>
          </ac:spMkLst>
        </pc:spChg>
        <pc:spChg chg="mod">
          <ac:chgData name="Alfred Asterjadhi" userId="39de57b9-85c0-4fd1-aaac-8ca2b6560ad0" providerId="ADAL" clId="{00DE37C6-547E-42E2-9EA8-EB8385FEB4FC}" dt="2021-11-11T20:26:04.388" v="291" actId="207"/>
          <ac:spMkLst>
            <pc:docMk/>
            <pc:sldMk cId="758807830" sldId="337"/>
            <ac:spMk id="3" creationId="{3E688F76-5448-4A89-90E8-057B393044A9}"/>
          </ac:spMkLst>
        </pc:spChg>
      </pc:sldChg>
      <pc:sldChg chg="modSp mod">
        <pc:chgData name="Alfred Asterjadhi" userId="39de57b9-85c0-4fd1-aaac-8ca2b6560ad0" providerId="ADAL" clId="{00DE37C6-547E-42E2-9EA8-EB8385FEB4FC}" dt="2021-11-11T16:32:57.295" v="280" actId="207"/>
        <pc:sldMkLst>
          <pc:docMk/>
          <pc:sldMk cId="1452931425" sldId="338"/>
        </pc:sldMkLst>
        <pc:spChg chg="mod">
          <ac:chgData name="Alfred Asterjadhi" userId="39de57b9-85c0-4fd1-aaac-8ca2b6560ad0" providerId="ADAL" clId="{00DE37C6-547E-42E2-9EA8-EB8385FEB4FC}" dt="2021-11-11T16:32:51.014" v="279" actId="13926"/>
          <ac:spMkLst>
            <pc:docMk/>
            <pc:sldMk cId="1452931425" sldId="338"/>
            <ac:spMk id="2" creationId="{F98B6CBA-CA1B-43DA-854E-008ACE1890FB}"/>
          </ac:spMkLst>
        </pc:spChg>
        <pc:spChg chg="mod">
          <ac:chgData name="Alfred Asterjadhi" userId="39de57b9-85c0-4fd1-aaac-8ca2b6560ad0" providerId="ADAL" clId="{00DE37C6-547E-42E2-9EA8-EB8385FEB4FC}" dt="2021-11-11T16:32:57.295" v="280" actId="207"/>
          <ac:spMkLst>
            <pc:docMk/>
            <pc:sldMk cId="1452931425" sldId="338"/>
            <ac:spMk id="3" creationId="{7A07C496-B89B-4C4A-AB05-4B77C714DCC4}"/>
          </ac:spMkLst>
        </pc:spChg>
      </pc:sldChg>
      <pc:sldChg chg="addSp delSp modSp mod">
        <pc:chgData name="Alfred Asterjadhi" userId="39de57b9-85c0-4fd1-aaac-8ca2b6560ad0" providerId="ADAL" clId="{00DE37C6-547E-42E2-9EA8-EB8385FEB4FC}" dt="2021-11-15T17:53:10.722" v="356" actId="13926"/>
        <pc:sldMkLst>
          <pc:docMk/>
          <pc:sldMk cId="834949071" sldId="339"/>
        </pc:sldMkLst>
        <pc:spChg chg="mod">
          <ac:chgData name="Alfred Asterjadhi" userId="39de57b9-85c0-4fd1-aaac-8ca2b6560ad0" providerId="ADAL" clId="{00DE37C6-547E-42E2-9EA8-EB8385FEB4FC}" dt="2021-11-15T17:53:10.722" v="356" actId="13926"/>
          <ac:spMkLst>
            <pc:docMk/>
            <pc:sldMk cId="834949071" sldId="339"/>
            <ac:spMk id="2" creationId="{322E3CF1-F468-43B7-8674-214F8AB8A73A}"/>
          </ac:spMkLst>
        </pc:spChg>
        <pc:spChg chg="mod">
          <ac:chgData name="Alfred Asterjadhi" userId="39de57b9-85c0-4fd1-aaac-8ca2b6560ad0" providerId="ADAL" clId="{00DE37C6-547E-42E2-9EA8-EB8385FEB4FC}" dt="2021-11-15T16:00:40.468" v="355" actId="20577"/>
          <ac:spMkLst>
            <pc:docMk/>
            <pc:sldMk cId="834949071" sldId="339"/>
            <ac:spMk id="3" creationId="{29C5F753-2E2D-47AF-B06F-D5B90B98D693}"/>
          </ac:spMkLst>
        </pc:spChg>
        <pc:graphicFrameChg chg="add del mod">
          <ac:chgData name="Alfred Asterjadhi" userId="39de57b9-85c0-4fd1-aaac-8ca2b6560ad0" providerId="ADAL" clId="{00DE37C6-547E-42E2-9EA8-EB8385FEB4FC}" dt="2021-11-11T16:27:13.126" v="187"/>
          <ac:graphicFrameMkLst>
            <pc:docMk/>
            <pc:sldMk cId="834949071" sldId="339"/>
            <ac:graphicFrameMk id="7" creationId="{EE73ED11-EDBB-4262-B979-894BCFA748CA}"/>
          </ac:graphicFrameMkLst>
        </pc:graphicFrameChg>
      </pc:sldChg>
      <pc:sldMasterChg chg="modSp mod">
        <pc:chgData name="Alfred Asterjadhi" userId="39de57b9-85c0-4fd1-aaac-8ca2b6560ad0" providerId="ADAL" clId="{00DE37C6-547E-42E2-9EA8-EB8385FEB4FC}" dt="2021-11-15T18:40:57.597" v="358" actId="6549"/>
        <pc:sldMasterMkLst>
          <pc:docMk/>
          <pc:sldMasterMk cId="0" sldId="2147483648"/>
        </pc:sldMasterMkLst>
        <pc:spChg chg="mod">
          <ac:chgData name="Alfred Asterjadhi" userId="39de57b9-85c0-4fd1-aaac-8ca2b6560ad0" providerId="ADAL" clId="{00DE37C6-547E-42E2-9EA8-EB8385FEB4FC}" dt="2021-11-15T18:40:57.597" v="358" actId="6549"/>
          <ac:spMkLst>
            <pc:docMk/>
            <pc:sldMasterMk cId="0" sldId="2147483648"/>
            <ac:spMk id="10" creationId="{00000000-0000-0000-0000-000000000000}"/>
          </ac:spMkLst>
        </pc:spChg>
      </pc:sldMasterChg>
    </pc:docChg>
  </pc:docChgLst>
  <pc:docChgLst>
    <pc:chgData name="Alfred Asterjadhi" userId="39de57b9-85c0-4fd1-aaac-8ca2b6560ad0" providerId="ADAL" clId="{E9045064-67C2-4B1A-BF15-4F22A04C4EC4}"/>
    <pc:docChg chg="undo custSel addSld modSld modMainMaster">
      <pc:chgData name="Alfred Asterjadhi" userId="39de57b9-85c0-4fd1-aaac-8ca2b6560ad0" providerId="ADAL" clId="{E9045064-67C2-4B1A-BF15-4F22A04C4EC4}" dt="2021-01-11T14:40:08.925" v="928" actId="6549"/>
      <pc:docMkLst>
        <pc:docMk/>
      </pc:docMkLst>
      <pc:sldChg chg="delSp modSp">
        <pc:chgData name="Alfred Asterjadhi" userId="39de57b9-85c0-4fd1-aaac-8ca2b6560ad0" providerId="ADAL" clId="{E9045064-67C2-4B1A-BF15-4F22A04C4EC4}" dt="2021-01-11T03:07:39.299" v="4" actId="478"/>
        <pc:sldMkLst>
          <pc:docMk/>
          <pc:sldMk cId="0" sldId="256"/>
        </pc:sldMkLst>
        <pc:spChg chg="del mod">
          <ac:chgData name="Alfred Asterjadhi" userId="39de57b9-85c0-4fd1-aaac-8ca2b6560ad0" providerId="ADAL" clId="{E9045064-67C2-4B1A-BF15-4F22A04C4EC4}" dt="2021-01-11T03:07:39.299" v="4" actId="478"/>
          <ac:spMkLst>
            <pc:docMk/>
            <pc:sldMk cId="0" sldId="256"/>
            <ac:spMk id="2" creationId="{C85BE90B-FA25-477B-BC19-DCC96803C97C}"/>
          </ac:spMkLst>
        </pc:spChg>
      </pc:sldChg>
      <pc:sldChg chg="modSp">
        <pc:chgData name="Alfred Asterjadhi" userId="39de57b9-85c0-4fd1-aaac-8ca2b6560ad0" providerId="ADAL" clId="{E9045064-67C2-4B1A-BF15-4F22A04C4EC4}" dt="2021-01-11T03:37:01.827" v="648"/>
        <pc:sldMkLst>
          <pc:docMk/>
          <pc:sldMk cId="2243228416" sldId="299"/>
        </pc:sldMkLst>
        <pc:spChg chg="mod">
          <ac:chgData name="Alfred Asterjadhi" userId="39de57b9-85c0-4fd1-aaac-8ca2b6560ad0" providerId="ADAL" clId="{E9045064-67C2-4B1A-BF15-4F22A04C4EC4}" dt="2021-01-11T03:36:54.944" v="646"/>
          <ac:spMkLst>
            <pc:docMk/>
            <pc:sldMk cId="2243228416" sldId="299"/>
            <ac:spMk id="3" creationId="{3857177C-4F12-41D1-AB93-6925069E5DB9}"/>
          </ac:spMkLst>
        </pc:spChg>
        <pc:spChg chg="mod">
          <ac:chgData name="Alfred Asterjadhi" userId="39de57b9-85c0-4fd1-aaac-8ca2b6560ad0" providerId="ADAL" clId="{E9045064-67C2-4B1A-BF15-4F22A04C4EC4}" dt="2021-01-11T03:36:58.887" v="647"/>
          <ac:spMkLst>
            <pc:docMk/>
            <pc:sldMk cId="2243228416" sldId="299"/>
            <ac:spMk id="17" creationId="{442A1050-6527-4B2E-A943-E125D6B48B52}"/>
          </ac:spMkLst>
        </pc:spChg>
        <pc:spChg chg="mod">
          <ac:chgData name="Alfred Asterjadhi" userId="39de57b9-85c0-4fd1-aaac-8ca2b6560ad0" providerId="ADAL" clId="{E9045064-67C2-4B1A-BF15-4F22A04C4EC4}" dt="2021-01-11T03:37:01.827" v="648"/>
          <ac:spMkLst>
            <pc:docMk/>
            <pc:sldMk cId="2243228416" sldId="299"/>
            <ac:spMk id="18" creationId="{85E9751F-9C9F-433F-B45B-75AD3CEE784B}"/>
          </ac:spMkLst>
        </pc:spChg>
      </pc:sldChg>
      <pc:sldChg chg="addSp delSp modSp">
        <pc:chgData name="Alfred Asterjadhi" userId="39de57b9-85c0-4fd1-aaac-8ca2b6560ad0" providerId="ADAL" clId="{E9045064-67C2-4B1A-BF15-4F22A04C4EC4}" dt="2021-01-11T14:26:39.947" v="927" actId="6549"/>
        <pc:sldMkLst>
          <pc:docMk/>
          <pc:sldMk cId="596865926" sldId="324"/>
        </pc:sldMkLst>
        <pc:spChg chg="mod">
          <ac:chgData name="Alfred Asterjadhi" userId="39de57b9-85c0-4fd1-aaac-8ca2b6560ad0" providerId="ADAL" clId="{E9045064-67C2-4B1A-BF15-4F22A04C4EC4}" dt="2021-01-11T14:26:39.947" v="927" actId="6549"/>
          <ac:spMkLst>
            <pc:docMk/>
            <pc:sldMk cId="596865926" sldId="324"/>
            <ac:spMk id="3" creationId="{D3245099-458D-4C79-9B1C-5CE8FF5DED80}"/>
          </ac:spMkLst>
        </pc:spChg>
        <pc:graphicFrameChg chg="add del">
          <ac:chgData name="Alfred Asterjadhi" userId="39de57b9-85c0-4fd1-aaac-8ca2b6560ad0" providerId="ADAL" clId="{E9045064-67C2-4B1A-BF15-4F22A04C4EC4}" dt="2021-01-11T03:08:28.279" v="8"/>
          <ac:graphicFrameMkLst>
            <pc:docMk/>
            <pc:sldMk cId="596865926" sldId="324"/>
            <ac:graphicFrameMk id="7" creationId="{0C123EF1-07B1-4A59-98A1-0095176FFE1A}"/>
          </ac:graphicFrameMkLst>
        </pc:graphicFrameChg>
        <pc:graphicFrameChg chg="add del">
          <ac:chgData name="Alfred Asterjadhi" userId="39de57b9-85c0-4fd1-aaac-8ca2b6560ad0" providerId="ADAL" clId="{E9045064-67C2-4B1A-BF15-4F22A04C4EC4}" dt="2021-01-11T14:22:45.671" v="872"/>
          <ac:graphicFrameMkLst>
            <pc:docMk/>
            <pc:sldMk cId="596865926" sldId="324"/>
            <ac:graphicFrameMk id="7" creationId="{8D8E415E-4175-4DBC-B632-195AF40CD87F}"/>
          </ac:graphicFrameMkLst>
        </pc:graphicFrameChg>
        <pc:graphicFrameChg chg="add del">
          <ac:chgData name="Alfred Asterjadhi" userId="39de57b9-85c0-4fd1-aaac-8ca2b6560ad0" providerId="ADAL" clId="{E9045064-67C2-4B1A-BF15-4F22A04C4EC4}" dt="2021-01-11T03:08:32.930" v="10"/>
          <ac:graphicFrameMkLst>
            <pc:docMk/>
            <pc:sldMk cId="596865926" sldId="324"/>
            <ac:graphicFrameMk id="8" creationId="{0E3369E9-32D3-4A3B-A172-FF59646B23B2}"/>
          </ac:graphicFrameMkLst>
        </pc:graphicFrameChg>
        <pc:graphicFrameChg chg="add del">
          <ac:chgData name="Alfred Asterjadhi" userId="39de57b9-85c0-4fd1-aaac-8ca2b6560ad0" providerId="ADAL" clId="{E9045064-67C2-4B1A-BF15-4F22A04C4EC4}" dt="2021-01-11T14:22:51.757" v="874"/>
          <ac:graphicFrameMkLst>
            <pc:docMk/>
            <pc:sldMk cId="596865926" sldId="324"/>
            <ac:graphicFrameMk id="8" creationId="{C030A41F-00D6-45B5-B1C8-EA795FDDBCED}"/>
          </ac:graphicFrameMkLst>
        </pc:graphicFrameChg>
        <pc:graphicFrameChg chg="add del">
          <ac:chgData name="Alfred Asterjadhi" userId="39de57b9-85c0-4fd1-aaac-8ca2b6560ad0" providerId="ADAL" clId="{E9045064-67C2-4B1A-BF15-4F22A04C4EC4}" dt="2021-01-11T03:08:38.319" v="12"/>
          <ac:graphicFrameMkLst>
            <pc:docMk/>
            <pc:sldMk cId="596865926" sldId="324"/>
            <ac:graphicFrameMk id="9" creationId="{46B25884-3AB3-4C2D-BE83-3E1D6862475C}"/>
          </ac:graphicFrameMkLst>
        </pc:graphicFrameChg>
        <pc:graphicFrameChg chg="add del">
          <ac:chgData name="Alfred Asterjadhi" userId="39de57b9-85c0-4fd1-aaac-8ca2b6560ad0" providerId="ADAL" clId="{E9045064-67C2-4B1A-BF15-4F22A04C4EC4}" dt="2021-01-11T03:08:42.704" v="14"/>
          <ac:graphicFrameMkLst>
            <pc:docMk/>
            <pc:sldMk cId="596865926" sldId="324"/>
            <ac:graphicFrameMk id="10" creationId="{58F0A9BE-F8B4-4CF9-A6B7-36AE6D02E168}"/>
          </ac:graphicFrameMkLst>
        </pc:graphicFrameChg>
        <pc:graphicFrameChg chg="add del">
          <ac:chgData name="Alfred Asterjadhi" userId="39de57b9-85c0-4fd1-aaac-8ca2b6560ad0" providerId="ADAL" clId="{E9045064-67C2-4B1A-BF15-4F22A04C4EC4}" dt="2021-01-11T03:08:48.066" v="16"/>
          <ac:graphicFrameMkLst>
            <pc:docMk/>
            <pc:sldMk cId="596865926" sldId="324"/>
            <ac:graphicFrameMk id="11" creationId="{01D75BC6-A68C-4B31-BFFC-4B0790573F59}"/>
          </ac:graphicFrameMkLst>
        </pc:graphicFrameChg>
        <pc:graphicFrameChg chg="add del">
          <ac:chgData name="Alfred Asterjadhi" userId="39de57b9-85c0-4fd1-aaac-8ca2b6560ad0" providerId="ADAL" clId="{E9045064-67C2-4B1A-BF15-4F22A04C4EC4}" dt="2021-01-11T03:08:56.538" v="18"/>
          <ac:graphicFrameMkLst>
            <pc:docMk/>
            <pc:sldMk cId="596865926" sldId="324"/>
            <ac:graphicFrameMk id="12" creationId="{DE2D87A0-31D5-4C4B-912B-38F21B520896}"/>
          </ac:graphicFrameMkLst>
        </pc:graphicFrameChg>
        <pc:graphicFrameChg chg="add del">
          <ac:chgData name="Alfred Asterjadhi" userId="39de57b9-85c0-4fd1-aaac-8ca2b6560ad0" providerId="ADAL" clId="{E9045064-67C2-4B1A-BF15-4F22A04C4EC4}" dt="2021-01-11T03:08:59.084" v="20"/>
          <ac:graphicFrameMkLst>
            <pc:docMk/>
            <pc:sldMk cId="596865926" sldId="324"/>
            <ac:graphicFrameMk id="13" creationId="{720AC5CF-732E-4923-B39D-D8B6A19A249B}"/>
          </ac:graphicFrameMkLst>
        </pc:graphicFrameChg>
        <pc:graphicFrameChg chg="add del">
          <ac:chgData name="Alfred Asterjadhi" userId="39de57b9-85c0-4fd1-aaac-8ca2b6560ad0" providerId="ADAL" clId="{E9045064-67C2-4B1A-BF15-4F22A04C4EC4}" dt="2021-01-11T03:10:20.016" v="25"/>
          <ac:graphicFrameMkLst>
            <pc:docMk/>
            <pc:sldMk cId="596865926" sldId="324"/>
            <ac:graphicFrameMk id="14" creationId="{93680200-8C6C-48C1-A86F-3140683AD143}"/>
          </ac:graphicFrameMkLst>
        </pc:graphicFrameChg>
      </pc:sldChg>
      <pc:sldChg chg="addSp delSp modSp">
        <pc:chgData name="Alfred Asterjadhi" userId="39de57b9-85c0-4fd1-aaac-8ca2b6560ad0" providerId="ADAL" clId="{E9045064-67C2-4B1A-BF15-4F22A04C4EC4}" dt="2021-01-11T14:40:08.925" v="928" actId="6549"/>
        <pc:sldMkLst>
          <pc:docMk/>
          <pc:sldMk cId="3464474659" sldId="325"/>
        </pc:sldMkLst>
        <pc:spChg chg="mod">
          <ac:chgData name="Alfred Asterjadhi" userId="39de57b9-85c0-4fd1-aaac-8ca2b6560ad0" providerId="ADAL" clId="{E9045064-67C2-4B1A-BF15-4F22A04C4EC4}" dt="2021-01-11T14:40:08.925" v="928" actId="6549"/>
          <ac:spMkLst>
            <pc:docMk/>
            <pc:sldMk cId="3464474659" sldId="325"/>
            <ac:spMk id="3" creationId="{49A6CCA4-296A-475E-8868-A1006DFAF806}"/>
          </ac:spMkLst>
        </pc:spChg>
        <pc:spChg chg="add del mod">
          <ac:chgData name="Alfred Asterjadhi" userId="39de57b9-85c0-4fd1-aaac-8ca2b6560ad0" providerId="ADAL" clId="{E9045064-67C2-4B1A-BF15-4F22A04C4EC4}" dt="2021-01-11T03:22:22.818" v="176"/>
          <ac:spMkLst>
            <pc:docMk/>
            <pc:sldMk cId="3464474659" sldId="325"/>
            <ac:spMk id="8" creationId="{04A7CA18-FE2E-4C7C-8C9A-E5D4501CDCDC}"/>
          </ac:spMkLst>
        </pc:spChg>
        <pc:spChg chg="add del mod">
          <ac:chgData name="Alfred Asterjadhi" userId="39de57b9-85c0-4fd1-aaac-8ca2b6560ad0" providerId="ADAL" clId="{E9045064-67C2-4B1A-BF15-4F22A04C4EC4}" dt="2021-01-11T03:22:22.818" v="176"/>
          <ac:spMkLst>
            <pc:docMk/>
            <pc:sldMk cId="3464474659" sldId="325"/>
            <ac:spMk id="9" creationId="{C5297E0F-C51A-49CF-BFB7-ED5E1E98FA1F}"/>
          </ac:spMkLst>
        </pc:spChg>
        <pc:spChg chg="add del mod">
          <ac:chgData name="Alfred Asterjadhi" userId="39de57b9-85c0-4fd1-aaac-8ca2b6560ad0" providerId="ADAL" clId="{E9045064-67C2-4B1A-BF15-4F22A04C4EC4}" dt="2021-01-11T03:22:22.818" v="176"/>
          <ac:spMkLst>
            <pc:docMk/>
            <pc:sldMk cId="3464474659" sldId="325"/>
            <ac:spMk id="10" creationId="{E6EF002D-DE42-4E0B-B4F5-CA7C08F9357A}"/>
          </ac:spMkLst>
        </pc:spChg>
        <pc:spChg chg="add del mod">
          <ac:chgData name="Alfred Asterjadhi" userId="39de57b9-85c0-4fd1-aaac-8ca2b6560ad0" providerId="ADAL" clId="{E9045064-67C2-4B1A-BF15-4F22A04C4EC4}" dt="2021-01-11T03:22:22.818" v="176"/>
          <ac:spMkLst>
            <pc:docMk/>
            <pc:sldMk cId="3464474659" sldId="325"/>
            <ac:spMk id="11" creationId="{0F991D19-5178-45B6-89C1-550E46E294DE}"/>
          </ac:spMkLst>
        </pc:spChg>
        <pc:spChg chg="add del mod">
          <ac:chgData name="Alfred Asterjadhi" userId="39de57b9-85c0-4fd1-aaac-8ca2b6560ad0" providerId="ADAL" clId="{E9045064-67C2-4B1A-BF15-4F22A04C4EC4}" dt="2021-01-11T03:22:22.818" v="176"/>
          <ac:spMkLst>
            <pc:docMk/>
            <pc:sldMk cId="3464474659" sldId="325"/>
            <ac:spMk id="12" creationId="{D4D61B30-6BC9-4FAD-8BA6-A370A8301DA6}"/>
          </ac:spMkLst>
        </pc:spChg>
        <pc:graphicFrameChg chg="add del">
          <ac:chgData name="Alfred Asterjadhi" userId="39de57b9-85c0-4fd1-aaac-8ca2b6560ad0" providerId="ADAL" clId="{E9045064-67C2-4B1A-BF15-4F22A04C4EC4}" dt="2021-01-11T03:17:11.262" v="70"/>
          <ac:graphicFrameMkLst>
            <pc:docMk/>
            <pc:sldMk cId="3464474659" sldId="325"/>
            <ac:graphicFrameMk id="7" creationId="{496D042F-0FAE-4AAB-B055-BBDE3A9D7052}"/>
          </ac:graphicFrameMkLst>
        </pc:graphicFrameChg>
        <pc:graphicFrameChg chg="add del">
          <ac:chgData name="Alfred Asterjadhi" userId="39de57b9-85c0-4fd1-aaac-8ca2b6560ad0" providerId="ADAL" clId="{E9045064-67C2-4B1A-BF15-4F22A04C4EC4}" dt="2021-01-11T03:25:55.614" v="227"/>
          <ac:graphicFrameMkLst>
            <pc:docMk/>
            <pc:sldMk cId="3464474659" sldId="325"/>
            <ac:graphicFrameMk id="13" creationId="{4AD764E3-3B99-4393-8070-A09FAEAE922A}"/>
          </ac:graphicFrameMkLst>
        </pc:graphicFrameChg>
      </pc:sldChg>
      <pc:sldChg chg="modSp">
        <pc:chgData name="Alfred Asterjadhi" userId="39de57b9-85c0-4fd1-aaac-8ca2b6560ad0" providerId="ADAL" clId="{E9045064-67C2-4B1A-BF15-4F22A04C4EC4}" dt="2021-01-11T03:37:19.497" v="651"/>
        <pc:sldMkLst>
          <pc:docMk/>
          <pc:sldMk cId="3263408447" sldId="326"/>
        </pc:sldMkLst>
        <pc:spChg chg="mod">
          <ac:chgData name="Alfred Asterjadhi" userId="39de57b9-85c0-4fd1-aaac-8ca2b6560ad0" providerId="ADAL" clId="{E9045064-67C2-4B1A-BF15-4F22A04C4EC4}" dt="2021-01-11T03:37:19.497" v="651"/>
          <ac:spMkLst>
            <pc:docMk/>
            <pc:sldMk cId="3263408447" sldId="326"/>
            <ac:spMk id="3" creationId="{D3245099-458D-4C79-9B1C-5CE8FF5DED80}"/>
          </ac:spMkLst>
        </pc:spChg>
      </pc:sldChg>
      <pc:sldChg chg="modSp">
        <pc:chgData name="Alfred Asterjadhi" userId="39de57b9-85c0-4fd1-aaac-8ca2b6560ad0" providerId="ADAL" clId="{E9045064-67C2-4B1A-BF15-4F22A04C4EC4}" dt="2021-01-11T03:37:22.235" v="652"/>
        <pc:sldMkLst>
          <pc:docMk/>
          <pc:sldMk cId="1491866732" sldId="327"/>
        </pc:sldMkLst>
        <pc:spChg chg="mod">
          <ac:chgData name="Alfred Asterjadhi" userId="39de57b9-85c0-4fd1-aaac-8ca2b6560ad0" providerId="ADAL" clId="{E9045064-67C2-4B1A-BF15-4F22A04C4EC4}" dt="2021-01-11T03:37:22.235" v="652"/>
          <ac:spMkLst>
            <pc:docMk/>
            <pc:sldMk cId="1491866732" sldId="327"/>
            <ac:spMk id="3" creationId="{49A6CCA4-296A-475E-8868-A1006DFAF806}"/>
          </ac:spMkLst>
        </pc:spChg>
      </pc:sldChg>
      <pc:sldChg chg="modSp">
        <pc:chgData name="Alfred Asterjadhi" userId="39de57b9-85c0-4fd1-aaac-8ca2b6560ad0" providerId="ADAL" clId="{E9045064-67C2-4B1A-BF15-4F22A04C4EC4}" dt="2021-01-11T14:22:10.212" v="869" actId="20577"/>
        <pc:sldMkLst>
          <pc:docMk/>
          <pc:sldMk cId="1908471061" sldId="328"/>
        </pc:sldMkLst>
        <pc:spChg chg="mod">
          <ac:chgData name="Alfred Asterjadhi" userId="39de57b9-85c0-4fd1-aaac-8ca2b6560ad0" providerId="ADAL" clId="{E9045064-67C2-4B1A-BF15-4F22A04C4EC4}" dt="2021-01-11T14:22:10.212" v="869" actId="20577"/>
          <ac:spMkLst>
            <pc:docMk/>
            <pc:sldMk cId="1908471061" sldId="328"/>
            <ac:spMk id="3" creationId="{3EF9BE80-D462-4B64-8448-3B553445EDCF}"/>
          </ac:spMkLst>
        </pc:spChg>
      </pc:sldChg>
      <pc:sldChg chg="modSp">
        <pc:chgData name="Alfred Asterjadhi" userId="39de57b9-85c0-4fd1-aaac-8ca2b6560ad0" providerId="ADAL" clId="{E9045064-67C2-4B1A-BF15-4F22A04C4EC4}" dt="2021-01-11T03:37:25.119" v="653"/>
        <pc:sldMkLst>
          <pc:docMk/>
          <pc:sldMk cId="2064304001" sldId="329"/>
        </pc:sldMkLst>
        <pc:spChg chg="mod">
          <ac:chgData name="Alfred Asterjadhi" userId="39de57b9-85c0-4fd1-aaac-8ca2b6560ad0" providerId="ADAL" clId="{E9045064-67C2-4B1A-BF15-4F22A04C4EC4}" dt="2021-01-11T03:37:25.119" v="653"/>
          <ac:spMkLst>
            <pc:docMk/>
            <pc:sldMk cId="2064304001" sldId="329"/>
            <ac:spMk id="3" creationId="{49A6CCA4-296A-475E-8868-A1006DFAF806}"/>
          </ac:spMkLst>
        </pc:spChg>
      </pc:sldChg>
      <pc:sldChg chg="addSp delSp modSp add">
        <pc:chgData name="Alfred Asterjadhi" userId="39de57b9-85c0-4fd1-aaac-8ca2b6560ad0" providerId="ADAL" clId="{E9045064-67C2-4B1A-BF15-4F22A04C4EC4}" dt="2021-01-11T03:32:33.606" v="500" actId="20577"/>
        <pc:sldMkLst>
          <pc:docMk/>
          <pc:sldMk cId="15571502" sldId="330"/>
        </pc:sldMkLst>
        <pc:spChg chg="mod">
          <ac:chgData name="Alfred Asterjadhi" userId="39de57b9-85c0-4fd1-aaac-8ca2b6560ad0" providerId="ADAL" clId="{E9045064-67C2-4B1A-BF15-4F22A04C4EC4}" dt="2021-01-11T03:32:33.606" v="500" actId="20577"/>
          <ac:spMkLst>
            <pc:docMk/>
            <pc:sldMk cId="15571502" sldId="330"/>
            <ac:spMk id="2" creationId="{8A601CD6-155C-48E2-BBC3-80D57D196B5F}"/>
          </ac:spMkLst>
        </pc:spChg>
        <pc:spChg chg="add del mod">
          <ac:chgData name="Alfred Asterjadhi" userId="39de57b9-85c0-4fd1-aaac-8ca2b6560ad0" providerId="ADAL" clId="{E9045064-67C2-4B1A-BF15-4F22A04C4EC4}" dt="2021-01-11T03:31:47.019" v="499" actId="20577"/>
          <ac:spMkLst>
            <pc:docMk/>
            <pc:sldMk cId="15571502" sldId="330"/>
            <ac:spMk id="3" creationId="{902C7E79-172D-4204-BFDD-F0160AFC7405}"/>
          </ac:spMkLst>
        </pc:spChg>
        <pc:spChg chg="add del">
          <ac:chgData name="Alfred Asterjadhi" userId="39de57b9-85c0-4fd1-aaac-8ca2b6560ad0" providerId="ADAL" clId="{E9045064-67C2-4B1A-BF15-4F22A04C4EC4}" dt="2021-01-11T03:27:50.061" v="247"/>
          <ac:spMkLst>
            <pc:docMk/>
            <pc:sldMk cId="15571502" sldId="330"/>
            <ac:spMk id="7" creationId="{BAE7A2D0-70A1-40F8-B54F-6D93BE0A7078}"/>
          </ac:spMkLst>
        </pc:spChg>
        <pc:spChg chg="add del mod">
          <ac:chgData name="Alfred Asterjadhi" userId="39de57b9-85c0-4fd1-aaac-8ca2b6560ad0" providerId="ADAL" clId="{E9045064-67C2-4B1A-BF15-4F22A04C4EC4}" dt="2021-01-11T03:27:54.228" v="249"/>
          <ac:spMkLst>
            <pc:docMk/>
            <pc:sldMk cId="15571502" sldId="330"/>
            <ac:spMk id="8" creationId="{02FFFD33-F96E-4F5F-B560-137558B20A1F}"/>
          </ac:spMkLst>
        </pc:spChg>
        <pc:spChg chg="add del mod">
          <ac:chgData name="Alfred Asterjadhi" userId="39de57b9-85c0-4fd1-aaac-8ca2b6560ad0" providerId="ADAL" clId="{E9045064-67C2-4B1A-BF15-4F22A04C4EC4}" dt="2021-01-11T03:27:54.228" v="249"/>
          <ac:spMkLst>
            <pc:docMk/>
            <pc:sldMk cId="15571502" sldId="330"/>
            <ac:spMk id="9" creationId="{AE85CF2B-BDDB-4210-B784-E3778B55E400}"/>
          </ac:spMkLst>
        </pc:spChg>
        <pc:spChg chg="add del mod">
          <ac:chgData name="Alfred Asterjadhi" userId="39de57b9-85c0-4fd1-aaac-8ca2b6560ad0" providerId="ADAL" clId="{E9045064-67C2-4B1A-BF15-4F22A04C4EC4}" dt="2021-01-11T03:27:54.228" v="249"/>
          <ac:spMkLst>
            <pc:docMk/>
            <pc:sldMk cId="15571502" sldId="330"/>
            <ac:spMk id="10" creationId="{DD0997EC-0D44-43A6-BB19-8D80C6EE34D1}"/>
          </ac:spMkLst>
        </pc:spChg>
        <pc:spChg chg="add del mod">
          <ac:chgData name="Alfred Asterjadhi" userId="39de57b9-85c0-4fd1-aaac-8ca2b6560ad0" providerId="ADAL" clId="{E9045064-67C2-4B1A-BF15-4F22A04C4EC4}" dt="2021-01-11T03:27:54.228" v="249"/>
          <ac:spMkLst>
            <pc:docMk/>
            <pc:sldMk cId="15571502" sldId="330"/>
            <ac:spMk id="11" creationId="{7AF2E3A4-02FD-4D7F-A215-17C81C888765}"/>
          </ac:spMkLst>
        </pc:spChg>
        <pc:spChg chg="add del mod">
          <ac:chgData name="Alfred Asterjadhi" userId="39de57b9-85c0-4fd1-aaac-8ca2b6560ad0" providerId="ADAL" clId="{E9045064-67C2-4B1A-BF15-4F22A04C4EC4}" dt="2021-01-11T03:27:54.228" v="249"/>
          <ac:spMkLst>
            <pc:docMk/>
            <pc:sldMk cId="15571502" sldId="330"/>
            <ac:spMk id="12" creationId="{1C9FCB39-ACF0-4598-8BB1-54CFC989A291}"/>
          </ac:spMkLst>
        </pc:spChg>
        <pc:spChg chg="add del mod">
          <ac:chgData name="Alfred Asterjadhi" userId="39de57b9-85c0-4fd1-aaac-8ca2b6560ad0" providerId="ADAL" clId="{E9045064-67C2-4B1A-BF15-4F22A04C4EC4}" dt="2021-01-11T03:28:16.033" v="262"/>
          <ac:spMkLst>
            <pc:docMk/>
            <pc:sldMk cId="15571502" sldId="330"/>
            <ac:spMk id="13" creationId="{9ED69389-1710-4765-8D51-B571C1872EA5}"/>
          </ac:spMkLst>
        </pc:spChg>
        <pc:spChg chg="add del mod">
          <ac:chgData name="Alfred Asterjadhi" userId="39de57b9-85c0-4fd1-aaac-8ca2b6560ad0" providerId="ADAL" clId="{E9045064-67C2-4B1A-BF15-4F22A04C4EC4}" dt="2021-01-11T03:28:16.033" v="262"/>
          <ac:spMkLst>
            <pc:docMk/>
            <pc:sldMk cId="15571502" sldId="330"/>
            <ac:spMk id="14" creationId="{6154BBAC-25C9-4C64-8BAF-9C820086BD98}"/>
          </ac:spMkLst>
        </pc:spChg>
        <pc:spChg chg="add del mod">
          <ac:chgData name="Alfred Asterjadhi" userId="39de57b9-85c0-4fd1-aaac-8ca2b6560ad0" providerId="ADAL" clId="{E9045064-67C2-4B1A-BF15-4F22A04C4EC4}" dt="2021-01-11T03:28:16.033" v="262"/>
          <ac:spMkLst>
            <pc:docMk/>
            <pc:sldMk cId="15571502" sldId="330"/>
            <ac:spMk id="15" creationId="{AD82D13B-5478-468A-B07E-4F9DD138E6C0}"/>
          </ac:spMkLst>
        </pc:spChg>
        <pc:spChg chg="add del mod">
          <ac:chgData name="Alfred Asterjadhi" userId="39de57b9-85c0-4fd1-aaac-8ca2b6560ad0" providerId="ADAL" clId="{E9045064-67C2-4B1A-BF15-4F22A04C4EC4}" dt="2021-01-11T03:28:16.033" v="262"/>
          <ac:spMkLst>
            <pc:docMk/>
            <pc:sldMk cId="15571502" sldId="330"/>
            <ac:spMk id="16" creationId="{EC4DF517-5CF0-4DC1-B5A5-8CDCB1E785D4}"/>
          </ac:spMkLst>
        </pc:spChg>
        <pc:spChg chg="add del mod">
          <ac:chgData name="Alfred Asterjadhi" userId="39de57b9-85c0-4fd1-aaac-8ca2b6560ad0" providerId="ADAL" clId="{E9045064-67C2-4B1A-BF15-4F22A04C4EC4}" dt="2021-01-11T03:28:16.033" v="262"/>
          <ac:spMkLst>
            <pc:docMk/>
            <pc:sldMk cId="15571502" sldId="330"/>
            <ac:spMk id="17" creationId="{7AC5A50B-287A-4350-AB98-6881DA71396F}"/>
          </ac:spMkLst>
        </pc:spChg>
        <pc:spChg chg="add del mod">
          <ac:chgData name="Alfred Asterjadhi" userId="39de57b9-85c0-4fd1-aaac-8ca2b6560ad0" providerId="ADAL" clId="{E9045064-67C2-4B1A-BF15-4F22A04C4EC4}" dt="2021-01-11T03:28:18.811" v="263"/>
          <ac:spMkLst>
            <pc:docMk/>
            <pc:sldMk cId="15571502" sldId="330"/>
            <ac:spMk id="18" creationId="{83FD44A9-694B-4074-A012-8D1F5CDF856D}"/>
          </ac:spMkLst>
        </pc:spChg>
        <pc:spChg chg="add del mod">
          <ac:chgData name="Alfred Asterjadhi" userId="39de57b9-85c0-4fd1-aaac-8ca2b6560ad0" providerId="ADAL" clId="{E9045064-67C2-4B1A-BF15-4F22A04C4EC4}" dt="2021-01-11T03:28:18.811" v="263"/>
          <ac:spMkLst>
            <pc:docMk/>
            <pc:sldMk cId="15571502" sldId="330"/>
            <ac:spMk id="19" creationId="{DAB6DEB2-18C1-4CD3-92BE-35D7D9D10424}"/>
          </ac:spMkLst>
        </pc:spChg>
        <pc:spChg chg="add del mod">
          <ac:chgData name="Alfred Asterjadhi" userId="39de57b9-85c0-4fd1-aaac-8ca2b6560ad0" providerId="ADAL" clId="{E9045064-67C2-4B1A-BF15-4F22A04C4EC4}" dt="2021-01-11T03:28:18.811" v="263"/>
          <ac:spMkLst>
            <pc:docMk/>
            <pc:sldMk cId="15571502" sldId="330"/>
            <ac:spMk id="20" creationId="{7040C7D2-8AFB-4697-9DD9-C34DFB75FBB8}"/>
          </ac:spMkLst>
        </pc:spChg>
        <pc:spChg chg="add del mod">
          <ac:chgData name="Alfred Asterjadhi" userId="39de57b9-85c0-4fd1-aaac-8ca2b6560ad0" providerId="ADAL" clId="{E9045064-67C2-4B1A-BF15-4F22A04C4EC4}" dt="2021-01-11T03:28:18.811" v="263"/>
          <ac:spMkLst>
            <pc:docMk/>
            <pc:sldMk cId="15571502" sldId="330"/>
            <ac:spMk id="21" creationId="{303ACD07-0B39-4068-B1FD-3FBE16541D15}"/>
          </ac:spMkLst>
        </pc:spChg>
        <pc:spChg chg="add del mod">
          <ac:chgData name="Alfred Asterjadhi" userId="39de57b9-85c0-4fd1-aaac-8ca2b6560ad0" providerId="ADAL" clId="{E9045064-67C2-4B1A-BF15-4F22A04C4EC4}" dt="2021-01-11T03:28:18.811" v="263"/>
          <ac:spMkLst>
            <pc:docMk/>
            <pc:sldMk cId="15571502" sldId="330"/>
            <ac:spMk id="22" creationId="{BCE2FF43-BF39-42DE-B3C3-50700D4E4815}"/>
          </ac:spMkLst>
        </pc:spChg>
      </pc:sldChg>
      <pc:sldChg chg="addSp delSp modSp add">
        <pc:chgData name="Alfred Asterjadhi" userId="39de57b9-85c0-4fd1-aaac-8ca2b6560ad0" providerId="ADAL" clId="{E9045064-67C2-4B1A-BF15-4F22A04C4EC4}" dt="2021-01-11T03:32:40.647" v="524" actId="20577"/>
        <pc:sldMkLst>
          <pc:docMk/>
          <pc:sldMk cId="3200711991" sldId="331"/>
        </pc:sldMkLst>
        <pc:spChg chg="del">
          <ac:chgData name="Alfred Asterjadhi" userId="39de57b9-85c0-4fd1-aaac-8ca2b6560ad0" providerId="ADAL" clId="{E9045064-67C2-4B1A-BF15-4F22A04C4EC4}" dt="2021-01-11T03:30:00.322" v="476"/>
          <ac:spMkLst>
            <pc:docMk/>
            <pc:sldMk cId="3200711991" sldId="331"/>
            <ac:spMk id="2" creationId="{1DF7BFF8-FCDD-41CF-85AA-9DF95D76B00D}"/>
          </ac:spMkLst>
        </pc:spChg>
        <pc:spChg chg="mod">
          <ac:chgData name="Alfred Asterjadhi" userId="39de57b9-85c0-4fd1-aaac-8ca2b6560ad0" providerId="ADAL" clId="{E9045064-67C2-4B1A-BF15-4F22A04C4EC4}" dt="2021-01-11T03:30:10.773" v="482" actId="15"/>
          <ac:spMkLst>
            <pc:docMk/>
            <pc:sldMk cId="3200711991" sldId="331"/>
            <ac:spMk id="3" creationId="{B7EF8522-FD6C-4D3A-93AF-A726F17B8911}"/>
          </ac:spMkLst>
        </pc:spChg>
        <pc:spChg chg="add del mod">
          <ac:chgData name="Alfred Asterjadhi" userId="39de57b9-85c0-4fd1-aaac-8ca2b6560ad0" providerId="ADAL" clId="{E9045064-67C2-4B1A-BF15-4F22A04C4EC4}" dt="2021-01-11T03:30:00.322" v="476"/>
          <ac:spMkLst>
            <pc:docMk/>
            <pc:sldMk cId="3200711991" sldId="331"/>
            <ac:spMk id="7" creationId="{2F25AA67-5C89-45B5-99BC-CA8A66939D0F}"/>
          </ac:spMkLst>
        </pc:spChg>
        <pc:spChg chg="add del mod">
          <ac:chgData name="Alfred Asterjadhi" userId="39de57b9-85c0-4fd1-aaac-8ca2b6560ad0" providerId="ADAL" clId="{E9045064-67C2-4B1A-BF15-4F22A04C4EC4}" dt="2021-01-11T03:30:00.322" v="476"/>
          <ac:spMkLst>
            <pc:docMk/>
            <pc:sldMk cId="3200711991" sldId="331"/>
            <ac:spMk id="8" creationId="{1901E1AF-CA40-4025-9EEE-91ACDF113D9B}"/>
          </ac:spMkLst>
        </pc:spChg>
        <pc:spChg chg="add del mod">
          <ac:chgData name="Alfred Asterjadhi" userId="39de57b9-85c0-4fd1-aaac-8ca2b6560ad0" providerId="ADAL" clId="{E9045064-67C2-4B1A-BF15-4F22A04C4EC4}" dt="2021-01-11T03:30:00.322" v="476"/>
          <ac:spMkLst>
            <pc:docMk/>
            <pc:sldMk cId="3200711991" sldId="331"/>
            <ac:spMk id="9" creationId="{75C1D3E4-D0D8-4D57-9A5E-B8D1D878FAF3}"/>
          </ac:spMkLst>
        </pc:spChg>
        <pc:spChg chg="add del mod">
          <ac:chgData name="Alfred Asterjadhi" userId="39de57b9-85c0-4fd1-aaac-8ca2b6560ad0" providerId="ADAL" clId="{E9045064-67C2-4B1A-BF15-4F22A04C4EC4}" dt="2021-01-11T03:30:00.322" v="476"/>
          <ac:spMkLst>
            <pc:docMk/>
            <pc:sldMk cId="3200711991" sldId="331"/>
            <ac:spMk id="10" creationId="{5FA053C2-9AA6-43BB-A01F-5BD95DD21568}"/>
          </ac:spMkLst>
        </pc:spChg>
        <pc:spChg chg="add mod">
          <ac:chgData name="Alfred Asterjadhi" userId="39de57b9-85c0-4fd1-aaac-8ca2b6560ad0" providerId="ADAL" clId="{E9045064-67C2-4B1A-BF15-4F22A04C4EC4}" dt="2021-01-11T03:32:40.647" v="524" actId="20577"/>
          <ac:spMkLst>
            <pc:docMk/>
            <pc:sldMk cId="3200711991" sldId="331"/>
            <ac:spMk id="11" creationId="{6FA4C400-C204-4503-AFE8-AE9904ADC428}"/>
          </ac:spMkLst>
        </pc:spChg>
      </pc:sldChg>
      <pc:sldChg chg="addSp delSp modSp add">
        <pc:chgData name="Alfred Asterjadhi" userId="39de57b9-85c0-4fd1-aaac-8ca2b6560ad0" providerId="ADAL" clId="{E9045064-67C2-4B1A-BF15-4F22A04C4EC4}" dt="2021-01-11T03:36:07.413" v="639" actId="403"/>
        <pc:sldMkLst>
          <pc:docMk/>
          <pc:sldMk cId="2409609221" sldId="332"/>
        </pc:sldMkLst>
        <pc:spChg chg="mod">
          <ac:chgData name="Alfred Asterjadhi" userId="39de57b9-85c0-4fd1-aaac-8ca2b6560ad0" providerId="ADAL" clId="{E9045064-67C2-4B1A-BF15-4F22A04C4EC4}" dt="2021-01-11T03:33:07.883" v="561" actId="20577"/>
          <ac:spMkLst>
            <pc:docMk/>
            <pc:sldMk cId="2409609221" sldId="332"/>
            <ac:spMk id="2" creationId="{3A791F08-C969-4AF3-921D-E73BEF1E28D7}"/>
          </ac:spMkLst>
        </pc:spChg>
        <pc:spChg chg="mod">
          <ac:chgData name="Alfred Asterjadhi" userId="39de57b9-85c0-4fd1-aaac-8ca2b6560ad0" providerId="ADAL" clId="{E9045064-67C2-4B1A-BF15-4F22A04C4EC4}" dt="2021-01-11T03:36:07.413" v="639" actId="403"/>
          <ac:spMkLst>
            <pc:docMk/>
            <pc:sldMk cId="2409609221" sldId="332"/>
            <ac:spMk id="3" creationId="{7C9E0B85-0AB1-49A9-AFD9-65F08408602D}"/>
          </ac:spMkLst>
        </pc:spChg>
        <pc:spChg chg="add del mod">
          <ac:chgData name="Alfred Asterjadhi" userId="39de57b9-85c0-4fd1-aaac-8ca2b6560ad0" providerId="ADAL" clId="{E9045064-67C2-4B1A-BF15-4F22A04C4EC4}" dt="2021-01-11T03:33:15.787" v="563"/>
          <ac:spMkLst>
            <pc:docMk/>
            <pc:sldMk cId="2409609221" sldId="332"/>
            <ac:spMk id="7" creationId="{1B9E59E4-59CF-4434-BC41-FE72BD1185E1}"/>
          </ac:spMkLst>
        </pc:spChg>
        <pc:spChg chg="add del mod">
          <ac:chgData name="Alfred Asterjadhi" userId="39de57b9-85c0-4fd1-aaac-8ca2b6560ad0" providerId="ADAL" clId="{E9045064-67C2-4B1A-BF15-4F22A04C4EC4}" dt="2021-01-11T03:33:15.787" v="563"/>
          <ac:spMkLst>
            <pc:docMk/>
            <pc:sldMk cId="2409609221" sldId="332"/>
            <ac:spMk id="8" creationId="{1D749E43-0DB6-4B32-A202-6177A648DB5D}"/>
          </ac:spMkLst>
        </pc:spChg>
        <pc:spChg chg="add del mod">
          <ac:chgData name="Alfred Asterjadhi" userId="39de57b9-85c0-4fd1-aaac-8ca2b6560ad0" providerId="ADAL" clId="{E9045064-67C2-4B1A-BF15-4F22A04C4EC4}" dt="2021-01-11T03:33:15.787" v="563"/>
          <ac:spMkLst>
            <pc:docMk/>
            <pc:sldMk cId="2409609221" sldId="332"/>
            <ac:spMk id="9" creationId="{454AF945-A105-4CAE-A43D-946DF7419C1A}"/>
          </ac:spMkLst>
        </pc:spChg>
        <pc:spChg chg="add del mod">
          <ac:chgData name="Alfred Asterjadhi" userId="39de57b9-85c0-4fd1-aaac-8ca2b6560ad0" providerId="ADAL" clId="{E9045064-67C2-4B1A-BF15-4F22A04C4EC4}" dt="2021-01-11T03:33:15.787" v="563"/>
          <ac:spMkLst>
            <pc:docMk/>
            <pc:sldMk cId="2409609221" sldId="332"/>
            <ac:spMk id="10" creationId="{FCBA8323-5B51-4426-B6C9-FE4736A42450}"/>
          </ac:spMkLst>
        </pc:spChg>
        <pc:spChg chg="add del mod">
          <ac:chgData name="Alfred Asterjadhi" userId="39de57b9-85c0-4fd1-aaac-8ca2b6560ad0" providerId="ADAL" clId="{E9045064-67C2-4B1A-BF15-4F22A04C4EC4}" dt="2021-01-11T03:33:15.787" v="563"/>
          <ac:spMkLst>
            <pc:docMk/>
            <pc:sldMk cId="2409609221" sldId="332"/>
            <ac:spMk id="11" creationId="{54223FD2-9943-40F9-B897-1958643EED61}"/>
          </ac:spMkLst>
        </pc:spChg>
        <pc:spChg chg="add del mod">
          <ac:chgData name="Alfred Asterjadhi" userId="39de57b9-85c0-4fd1-aaac-8ca2b6560ad0" providerId="ADAL" clId="{E9045064-67C2-4B1A-BF15-4F22A04C4EC4}" dt="2021-01-11T03:33:20.861" v="566"/>
          <ac:spMkLst>
            <pc:docMk/>
            <pc:sldMk cId="2409609221" sldId="332"/>
            <ac:spMk id="12" creationId="{B10169DD-4291-4066-A2AE-88D718CF1211}"/>
          </ac:spMkLst>
        </pc:spChg>
        <pc:spChg chg="add del mod">
          <ac:chgData name="Alfred Asterjadhi" userId="39de57b9-85c0-4fd1-aaac-8ca2b6560ad0" providerId="ADAL" clId="{E9045064-67C2-4B1A-BF15-4F22A04C4EC4}" dt="2021-01-11T03:33:20.861" v="566"/>
          <ac:spMkLst>
            <pc:docMk/>
            <pc:sldMk cId="2409609221" sldId="332"/>
            <ac:spMk id="13" creationId="{23964D5E-D461-4C1E-9EA5-9AFAD1787C37}"/>
          </ac:spMkLst>
        </pc:spChg>
        <pc:spChg chg="add del mod">
          <ac:chgData name="Alfred Asterjadhi" userId="39de57b9-85c0-4fd1-aaac-8ca2b6560ad0" providerId="ADAL" clId="{E9045064-67C2-4B1A-BF15-4F22A04C4EC4}" dt="2021-01-11T03:33:20.861" v="566"/>
          <ac:spMkLst>
            <pc:docMk/>
            <pc:sldMk cId="2409609221" sldId="332"/>
            <ac:spMk id="14" creationId="{B8ECCFB4-81FE-4ADD-8144-55AC8BC29F24}"/>
          </ac:spMkLst>
        </pc:spChg>
        <pc:spChg chg="add del mod">
          <ac:chgData name="Alfred Asterjadhi" userId="39de57b9-85c0-4fd1-aaac-8ca2b6560ad0" providerId="ADAL" clId="{E9045064-67C2-4B1A-BF15-4F22A04C4EC4}" dt="2021-01-11T03:33:20.861" v="566"/>
          <ac:spMkLst>
            <pc:docMk/>
            <pc:sldMk cId="2409609221" sldId="332"/>
            <ac:spMk id="15" creationId="{1F59882A-0A55-4EF3-8DA5-F2DD3E936831}"/>
          </ac:spMkLst>
        </pc:spChg>
        <pc:spChg chg="add del mod">
          <ac:chgData name="Alfred Asterjadhi" userId="39de57b9-85c0-4fd1-aaac-8ca2b6560ad0" providerId="ADAL" clId="{E9045064-67C2-4B1A-BF15-4F22A04C4EC4}" dt="2021-01-11T03:33:20.861" v="566"/>
          <ac:spMkLst>
            <pc:docMk/>
            <pc:sldMk cId="2409609221" sldId="332"/>
            <ac:spMk id="16" creationId="{47440CB1-FD82-430A-AA19-A98953CCC317}"/>
          </ac:spMkLst>
        </pc:spChg>
        <pc:spChg chg="add del mod">
          <ac:chgData name="Alfred Asterjadhi" userId="39de57b9-85c0-4fd1-aaac-8ca2b6560ad0" providerId="ADAL" clId="{E9045064-67C2-4B1A-BF15-4F22A04C4EC4}" dt="2021-01-11T03:33:22.981" v="567"/>
          <ac:spMkLst>
            <pc:docMk/>
            <pc:sldMk cId="2409609221" sldId="332"/>
            <ac:spMk id="17" creationId="{A4C06768-AC75-405E-90E1-8091A5E3E81E}"/>
          </ac:spMkLst>
        </pc:spChg>
        <pc:spChg chg="add del mod">
          <ac:chgData name="Alfred Asterjadhi" userId="39de57b9-85c0-4fd1-aaac-8ca2b6560ad0" providerId="ADAL" clId="{E9045064-67C2-4B1A-BF15-4F22A04C4EC4}" dt="2021-01-11T03:33:22.981" v="567"/>
          <ac:spMkLst>
            <pc:docMk/>
            <pc:sldMk cId="2409609221" sldId="332"/>
            <ac:spMk id="18" creationId="{33CE786F-2E42-423B-9ADC-5F2DC047FFFD}"/>
          </ac:spMkLst>
        </pc:spChg>
        <pc:spChg chg="add del mod">
          <ac:chgData name="Alfred Asterjadhi" userId="39de57b9-85c0-4fd1-aaac-8ca2b6560ad0" providerId="ADAL" clId="{E9045064-67C2-4B1A-BF15-4F22A04C4EC4}" dt="2021-01-11T03:33:22.981" v="567"/>
          <ac:spMkLst>
            <pc:docMk/>
            <pc:sldMk cId="2409609221" sldId="332"/>
            <ac:spMk id="19" creationId="{AEC4E88B-D1CA-4DE5-8924-C4D369E6F9ED}"/>
          </ac:spMkLst>
        </pc:spChg>
        <pc:spChg chg="add del mod">
          <ac:chgData name="Alfred Asterjadhi" userId="39de57b9-85c0-4fd1-aaac-8ca2b6560ad0" providerId="ADAL" clId="{E9045064-67C2-4B1A-BF15-4F22A04C4EC4}" dt="2021-01-11T03:33:22.981" v="567"/>
          <ac:spMkLst>
            <pc:docMk/>
            <pc:sldMk cId="2409609221" sldId="332"/>
            <ac:spMk id="20" creationId="{C4E722CA-0B38-4362-A483-2896EC6D4A11}"/>
          </ac:spMkLst>
        </pc:spChg>
        <pc:spChg chg="add del mod">
          <ac:chgData name="Alfred Asterjadhi" userId="39de57b9-85c0-4fd1-aaac-8ca2b6560ad0" providerId="ADAL" clId="{E9045064-67C2-4B1A-BF15-4F22A04C4EC4}" dt="2021-01-11T03:33:22.981" v="567"/>
          <ac:spMkLst>
            <pc:docMk/>
            <pc:sldMk cId="2409609221" sldId="332"/>
            <ac:spMk id="21" creationId="{8FC36903-3959-4183-A229-DC91AC2782F6}"/>
          </ac:spMkLst>
        </pc:spChg>
        <pc:spChg chg="add del mod">
          <ac:chgData name="Alfred Asterjadhi" userId="39de57b9-85c0-4fd1-aaac-8ca2b6560ad0" providerId="ADAL" clId="{E9045064-67C2-4B1A-BF15-4F22A04C4EC4}" dt="2021-01-11T03:33:31.828" v="572"/>
          <ac:spMkLst>
            <pc:docMk/>
            <pc:sldMk cId="2409609221" sldId="332"/>
            <ac:spMk id="22" creationId="{6BA799E2-31D4-4F12-B894-EEC98FC3E364}"/>
          </ac:spMkLst>
        </pc:spChg>
        <pc:spChg chg="add del mod">
          <ac:chgData name="Alfred Asterjadhi" userId="39de57b9-85c0-4fd1-aaac-8ca2b6560ad0" providerId="ADAL" clId="{E9045064-67C2-4B1A-BF15-4F22A04C4EC4}" dt="2021-01-11T03:33:31.828" v="572"/>
          <ac:spMkLst>
            <pc:docMk/>
            <pc:sldMk cId="2409609221" sldId="332"/>
            <ac:spMk id="23" creationId="{02C4C611-BB4F-4717-9DF7-ED0EE41B2A64}"/>
          </ac:spMkLst>
        </pc:spChg>
        <pc:spChg chg="add del mod">
          <ac:chgData name="Alfred Asterjadhi" userId="39de57b9-85c0-4fd1-aaac-8ca2b6560ad0" providerId="ADAL" clId="{E9045064-67C2-4B1A-BF15-4F22A04C4EC4}" dt="2021-01-11T03:33:31.828" v="572"/>
          <ac:spMkLst>
            <pc:docMk/>
            <pc:sldMk cId="2409609221" sldId="332"/>
            <ac:spMk id="24" creationId="{4DCC6467-9774-4C46-8D09-CF27C6C2C7CE}"/>
          </ac:spMkLst>
        </pc:spChg>
        <pc:spChg chg="add del mod">
          <ac:chgData name="Alfred Asterjadhi" userId="39de57b9-85c0-4fd1-aaac-8ca2b6560ad0" providerId="ADAL" clId="{E9045064-67C2-4B1A-BF15-4F22A04C4EC4}" dt="2021-01-11T03:33:31.828" v="572"/>
          <ac:spMkLst>
            <pc:docMk/>
            <pc:sldMk cId="2409609221" sldId="332"/>
            <ac:spMk id="25" creationId="{6FFA2054-3A17-4503-919A-23109FD7811E}"/>
          </ac:spMkLst>
        </pc:spChg>
        <pc:spChg chg="add del mod">
          <ac:chgData name="Alfred Asterjadhi" userId="39de57b9-85c0-4fd1-aaac-8ca2b6560ad0" providerId="ADAL" clId="{E9045064-67C2-4B1A-BF15-4F22A04C4EC4}" dt="2021-01-11T03:33:31.828" v="572"/>
          <ac:spMkLst>
            <pc:docMk/>
            <pc:sldMk cId="2409609221" sldId="332"/>
            <ac:spMk id="26" creationId="{2E47A312-908C-46B5-A66C-042D45978A94}"/>
          </ac:spMkLst>
        </pc:spChg>
        <pc:spChg chg="add del mod">
          <ac:chgData name="Alfred Asterjadhi" userId="39de57b9-85c0-4fd1-aaac-8ca2b6560ad0" providerId="ADAL" clId="{E9045064-67C2-4B1A-BF15-4F22A04C4EC4}" dt="2021-01-11T03:35:49.377" v="632"/>
          <ac:spMkLst>
            <pc:docMk/>
            <pc:sldMk cId="2409609221" sldId="332"/>
            <ac:spMk id="27" creationId="{8CE2C444-1A49-4E9A-9943-3DEA4D500C75}"/>
          </ac:spMkLst>
        </pc:spChg>
        <pc:spChg chg="add del mod">
          <ac:chgData name="Alfred Asterjadhi" userId="39de57b9-85c0-4fd1-aaac-8ca2b6560ad0" providerId="ADAL" clId="{E9045064-67C2-4B1A-BF15-4F22A04C4EC4}" dt="2021-01-11T03:35:49.377" v="632"/>
          <ac:spMkLst>
            <pc:docMk/>
            <pc:sldMk cId="2409609221" sldId="332"/>
            <ac:spMk id="28" creationId="{1AF063F6-B975-4F8A-A782-5F864504717C}"/>
          </ac:spMkLst>
        </pc:spChg>
        <pc:spChg chg="add del mod">
          <ac:chgData name="Alfred Asterjadhi" userId="39de57b9-85c0-4fd1-aaac-8ca2b6560ad0" providerId="ADAL" clId="{E9045064-67C2-4B1A-BF15-4F22A04C4EC4}" dt="2021-01-11T03:35:49.377" v="632"/>
          <ac:spMkLst>
            <pc:docMk/>
            <pc:sldMk cId="2409609221" sldId="332"/>
            <ac:spMk id="29" creationId="{0C1B2AAD-8625-4B7E-A382-12B28473F77F}"/>
          </ac:spMkLst>
        </pc:spChg>
        <pc:spChg chg="add del mod">
          <ac:chgData name="Alfred Asterjadhi" userId="39de57b9-85c0-4fd1-aaac-8ca2b6560ad0" providerId="ADAL" clId="{E9045064-67C2-4B1A-BF15-4F22A04C4EC4}" dt="2021-01-11T03:35:49.377" v="632"/>
          <ac:spMkLst>
            <pc:docMk/>
            <pc:sldMk cId="2409609221" sldId="332"/>
            <ac:spMk id="30" creationId="{5F9C2AE3-84F1-45AD-BF9C-B8C5C92AF0C3}"/>
          </ac:spMkLst>
        </pc:spChg>
        <pc:spChg chg="add del mod">
          <ac:chgData name="Alfred Asterjadhi" userId="39de57b9-85c0-4fd1-aaac-8ca2b6560ad0" providerId="ADAL" clId="{E9045064-67C2-4B1A-BF15-4F22A04C4EC4}" dt="2021-01-11T03:35:49.377" v="632"/>
          <ac:spMkLst>
            <pc:docMk/>
            <pc:sldMk cId="2409609221" sldId="332"/>
            <ac:spMk id="31" creationId="{F9D4BDA4-2364-47C9-BA55-0139F3376AF3}"/>
          </ac:spMkLst>
        </pc:spChg>
      </pc:sldChg>
      <pc:sldMasterChg chg="modSp">
        <pc:chgData name="Alfred Asterjadhi" userId="39de57b9-85c0-4fd1-aaac-8ca2b6560ad0" providerId="ADAL" clId="{E9045064-67C2-4B1A-BF15-4F22A04C4EC4}" dt="2021-01-11T03:07:26.695" v="1" actId="20577"/>
        <pc:sldMasterMkLst>
          <pc:docMk/>
          <pc:sldMasterMk cId="0" sldId="2147483648"/>
        </pc:sldMasterMkLst>
        <pc:spChg chg="mod">
          <ac:chgData name="Alfred Asterjadhi" userId="39de57b9-85c0-4fd1-aaac-8ca2b6560ad0" providerId="ADAL" clId="{E9045064-67C2-4B1A-BF15-4F22A04C4EC4}" dt="2021-01-11T03:07:26.695" v="1" actId="20577"/>
          <ac:spMkLst>
            <pc:docMk/>
            <pc:sldMasterMk cId="0" sldId="2147483648"/>
            <ac:spMk id="10" creationId="{00000000-0000-0000-0000-000000000000}"/>
          </ac:spMkLst>
        </pc:spChg>
      </pc:sldMasterChg>
    </pc:docChg>
  </pc:docChgLst>
  <pc:docChgLst>
    <pc:chgData name="Alfred Asterjadhi" userId="39de57b9-85c0-4fd1-aaac-8ca2b6560ad0" providerId="ADAL" clId="{B4F7BA3C-DFC6-48F9-A62B-B03D2B47DB6D}"/>
    <pc:docChg chg="undo custSel addSld delSld modSld modMainMaster">
      <pc:chgData name="Alfred Asterjadhi" userId="39de57b9-85c0-4fd1-aaac-8ca2b6560ad0" providerId="ADAL" clId="{B4F7BA3C-DFC6-48F9-A62B-B03D2B47DB6D}" dt="2021-03-08T21:36:17.931" v="1388" actId="6549"/>
      <pc:docMkLst>
        <pc:docMk/>
      </pc:docMkLst>
      <pc:sldChg chg="modSp">
        <pc:chgData name="Alfred Asterjadhi" userId="39de57b9-85c0-4fd1-aaac-8ca2b6560ad0" providerId="ADAL" clId="{B4F7BA3C-DFC6-48F9-A62B-B03D2B47DB6D}" dt="2021-02-09T16:22:18.113" v="13"/>
        <pc:sldMkLst>
          <pc:docMk/>
          <pc:sldMk cId="0" sldId="256"/>
        </pc:sldMkLst>
        <pc:spChg chg="mod">
          <ac:chgData name="Alfred Asterjadhi" userId="39de57b9-85c0-4fd1-aaac-8ca2b6560ad0" providerId="ADAL" clId="{B4F7BA3C-DFC6-48F9-A62B-B03D2B47DB6D}" dt="2021-02-09T16:22:18.113" v="13"/>
          <ac:spMkLst>
            <pc:docMk/>
            <pc:sldMk cId="0" sldId="256"/>
            <ac:spMk id="6" creationId="{00000000-0000-0000-0000-000000000000}"/>
          </ac:spMkLst>
        </pc:spChg>
      </pc:sldChg>
      <pc:sldChg chg="modSp">
        <pc:chgData name="Alfred Asterjadhi" userId="39de57b9-85c0-4fd1-aaac-8ca2b6560ad0" providerId="ADAL" clId="{B4F7BA3C-DFC6-48F9-A62B-B03D2B47DB6D}" dt="2021-02-09T16:22:20.231" v="14"/>
        <pc:sldMkLst>
          <pc:docMk/>
          <pc:sldMk cId="0" sldId="257"/>
        </pc:sldMkLst>
        <pc:spChg chg="mod">
          <ac:chgData name="Alfred Asterjadhi" userId="39de57b9-85c0-4fd1-aaac-8ca2b6560ad0" providerId="ADAL" clId="{B4F7BA3C-DFC6-48F9-A62B-B03D2B47DB6D}" dt="2021-02-09T16:22:20.231" v="14"/>
          <ac:spMkLst>
            <pc:docMk/>
            <pc:sldMk cId="0" sldId="257"/>
            <ac:spMk id="7" creationId="{4565958B-DD30-4EE7-AF20-DC550898176B}"/>
          </ac:spMkLst>
        </pc:spChg>
      </pc:sldChg>
      <pc:sldChg chg="modSp">
        <pc:chgData name="Alfred Asterjadhi" userId="39de57b9-85c0-4fd1-aaac-8ca2b6560ad0" providerId="ADAL" clId="{B4F7BA3C-DFC6-48F9-A62B-B03D2B47DB6D}" dt="2021-02-09T16:22:21.914" v="15"/>
        <pc:sldMkLst>
          <pc:docMk/>
          <pc:sldMk cId="3254182675" sldId="258"/>
        </pc:sldMkLst>
        <pc:spChg chg="mod">
          <ac:chgData name="Alfred Asterjadhi" userId="39de57b9-85c0-4fd1-aaac-8ca2b6560ad0" providerId="ADAL" clId="{B4F7BA3C-DFC6-48F9-A62B-B03D2B47DB6D}" dt="2021-02-09T16:22:21.914" v="15"/>
          <ac:spMkLst>
            <pc:docMk/>
            <pc:sldMk cId="3254182675" sldId="258"/>
            <ac:spMk id="7" creationId="{4F62ADF5-BC8B-4EF4-B4E8-C355611EECFF}"/>
          </ac:spMkLst>
        </pc:spChg>
      </pc:sldChg>
      <pc:sldChg chg="modSp">
        <pc:chgData name="Alfred Asterjadhi" userId="39de57b9-85c0-4fd1-aaac-8ca2b6560ad0" providerId="ADAL" clId="{B4F7BA3C-DFC6-48F9-A62B-B03D2B47DB6D}" dt="2021-02-09T16:22:25.219" v="17"/>
        <pc:sldMkLst>
          <pc:docMk/>
          <pc:sldMk cId="1676196551" sldId="261"/>
        </pc:sldMkLst>
        <pc:spChg chg="mod">
          <ac:chgData name="Alfred Asterjadhi" userId="39de57b9-85c0-4fd1-aaac-8ca2b6560ad0" providerId="ADAL" clId="{B4F7BA3C-DFC6-48F9-A62B-B03D2B47DB6D}" dt="2021-02-09T16:22:25.219" v="17"/>
          <ac:spMkLst>
            <pc:docMk/>
            <pc:sldMk cId="1676196551" sldId="261"/>
            <ac:spMk id="7" creationId="{0A0F1EBF-63A8-4C75-8DB7-0D8CD44D0896}"/>
          </ac:spMkLst>
        </pc:spChg>
      </pc:sldChg>
      <pc:sldChg chg="modSp">
        <pc:chgData name="Alfred Asterjadhi" userId="39de57b9-85c0-4fd1-aaac-8ca2b6560ad0" providerId="ADAL" clId="{B4F7BA3C-DFC6-48F9-A62B-B03D2B47DB6D}" dt="2021-02-09T16:22:26.863" v="18"/>
        <pc:sldMkLst>
          <pc:docMk/>
          <pc:sldMk cId="2927177891" sldId="263"/>
        </pc:sldMkLst>
        <pc:spChg chg="mod">
          <ac:chgData name="Alfred Asterjadhi" userId="39de57b9-85c0-4fd1-aaac-8ca2b6560ad0" providerId="ADAL" clId="{B4F7BA3C-DFC6-48F9-A62B-B03D2B47DB6D}" dt="2021-02-09T16:22:26.863" v="18"/>
          <ac:spMkLst>
            <pc:docMk/>
            <pc:sldMk cId="2927177891" sldId="263"/>
            <ac:spMk id="9" creationId="{4BB4CFD1-21C6-467E-AB6E-3577A473F86D}"/>
          </ac:spMkLst>
        </pc:spChg>
      </pc:sldChg>
      <pc:sldChg chg="modSp">
        <pc:chgData name="Alfred Asterjadhi" userId="39de57b9-85c0-4fd1-aaac-8ca2b6560ad0" providerId="ADAL" clId="{B4F7BA3C-DFC6-48F9-A62B-B03D2B47DB6D}" dt="2021-02-09T16:22:28.538" v="19"/>
        <pc:sldMkLst>
          <pc:docMk/>
          <pc:sldMk cId="4277600907" sldId="264"/>
        </pc:sldMkLst>
        <pc:spChg chg="mod">
          <ac:chgData name="Alfred Asterjadhi" userId="39de57b9-85c0-4fd1-aaac-8ca2b6560ad0" providerId="ADAL" clId="{B4F7BA3C-DFC6-48F9-A62B-B03D2B47DB6D}" dt="2021-02-09T16:22:28.538" v="19"/>
          <ac:spMkLst>
            <pc:docMk/>
            <pc:sldMk cId="4277600907" sldId="264"/>
            <ac:spMk id="8" creationId="{B2C4C695-AFB3-4956-B721-DB0805BA0685}"/>
          </ac:spMkLst>
        </pc:spChg>
      </pc:sldChg>
      <pc:sldChg chg="modSp">
        <pc:chgData name="Alfred Asterjadhi" userId="39de57b9-85c0-4fd1-aaac-8ca2b6560ad0" providerId="ADAL" clId="{B4F7BA3C-DFC6-48F9-A62B-B03D2B47DB6D}" dt="2021-02-09T16:22:30.312" v="20"/>
        <pc:sldMkLst>
          <pc:docMk/>
          <pc:sldMk cId="2436815634" sldId="265"/>
        </pc:sldMkLst>
        <pc:spChg chg="mod">
          <ac:chgData name="Alfred Asterjadhi" userId="39de57b9-85c0-4fd1-aaac-8ca2b6560ad0" providerId="ADAL" clId="{B4F7BA3C-DFC6-48F9-A62B-B03D2B47DB6D}" dt="2021-02-09T16:22:30.312" v="20"/>
          <ac:spMkLst>
            <pc:docMk/>
            <pc:sldMk cId="2436815634" sldId="265"/>
            <ac:spMk id="9" creationId="{535943CE-0A57-43F4-9844-46B4091CBC16}"/>
          </ac:spMkLst>
        </pc:spChg>
      </pc:sldChg>
      <pc:sldChg chg="modSp">
        <pc:chgData name="Alfred Asterjadhi" userId="39de57b9-85c0-4fd1-aaac-8ca2b6560ad0" providerId="ADAL" clId="{B4F7BA3C-DFC6-48F9-A62B-B03D2B47DB6D}" dt="2021-02-09T16:22:32.801" v="21"/>
        <pc:sldMkLst>
          <pc:docMk/>
          <pc:sldMk cId="2400177835" sldId="266"/>
        </pc:sldMkLst>
        <pc:spChg chg="mod">
          <ac:chgData name="Alfred Asterjadhi" userId="39de57b9-85c0-4fd1-aaac-8ca2b6560ad0" providerId="ADAL" clId="{B4F7BA3C-DFC6-48F9-A62B-B03D2B47DB6D}" dt="2021-02-09T16:22:32.801" v="21"/>
          <ac:spMkLst>
            <pc:docMk/>
            <pc:sldMk cId="2400177835" sldId="266"/>
            <ac:spMk id="8" creationId="{C5505616-1CE2-43B4-878B-31634EEB6CA7}"/>
          </ac:spMkLst>
        </pc:spChg>
      </pc:sldChg>
      <pc:sldChg chg="modSp">
        <pc:chgData name="Alfred Asterjadhi" userId="39de57b9-85c0-4fd1-aaac-8ca2b6560ad0" providerId="ADAL" clId="{B4F7BA3C-DFC6-48F9-A62B-B03D2B47DB6D}" dt="2021-02-09T16:22:40.934" v="26"/>
        <pc:sldMkLst>
          <pc:docMk/>
          <pc:sldMk cId="132832093" sldId="267"/>
        </pc:sldMkLst>
        <pc:spChg chg="mod">
          <ac:chgData name="Alfred Asterjadhi" userId="39de57b9-85c0-4fd1-aaac-8ca2b6560ad0" providerId="ADAL" clId="{B4F7BA3C-DFC6-48F9-A62B-B03D2B47DB6D}" dt="2021-02-09T16:22:40.934" v="26"/>
          <ac:spMkLst>
            <pc:docMk/>
            <pc:sldMk cId="132832093" sldId="267"/>
            <ac:spMk id="7" creationId="{C00CAC69-BF6D-4936-9CE0-D96F88ACD748}"/>
          </ac:spMkLst>
        </pc:spChg>
      </pc:sldChg>
      <pc:sldChg chg="modSp">
        <pc:chgData name="Alfred Asterjadhi" userId="39de57b9-85c0-4fd1-aaac-8ca2b6560ad0" providerId="ADAL" clId="{B4F7BA3C-DFC6-48F9-A62B-B03D2B47DB6D}" dt="2021-02-09T16:22:34.604" v="22"/>
        <pc:sldMkLst>
          <pc:docMk/>
          <pc:sldMk cId="3387863760" sldId="270"/>
        </pc:sldMkLst>
        <pc:spChg chg="mod">
          <ac:chgData name="Alfred Asterjadhi" userId="39de57b9-85c0-4fd1-aaac-8ca2b6560ad0" providerId="ADAL" clId="{B4F7BA3C-DFC6-48F9-A62B-B03D2B47DB6D}" dt="2021-02-09T16:22:34.604" v="22"/>
          <ac:spMkLst>
            <pc:docMk/>
            <pc:sldMk cId="3387863760" sldId="270"/>
            <ac:spMk id="8" creationId="{B1C9D975-9B89-429E-A2AD-175C2CE0D83A}"/>
          </ac:spMkLst>
        </pc:spChg>
      </pc:sldChg>
      <pc:sldChg chg="modSp mod">
        <pc:chgData name="Alfred Asterjadhi" userId="39de57b9-85c0-4fd1-aaac-8ca2b6560ad0" providerId="ADAL" clId="{B4F7BA3C-DFC6-48F9-A62B-B03D2B47DB6D}" dt="2021-02-09T16:25:10.529" v="128" actId="20577"/>
        <pc:sldMkLst>
          <pc:docMk/>
          <pc:sldMk cId="2243228416" sldId="299"/>
        </pc:sldMkLst>
        <pc:spChg chg="mod">
          <ac:chgData name="Alfred Asterjadhi" userId="39de57b9-85c0-4fd1-aaac-8ca2b6560ad0" providerId="ADAL" clId="{B4F7BA3C-DFC6-48F9-A62B-B03D2B47DB6D}" dt="2021-02-09T16:22:42.390" v="27"/>
          <ac:spMkLst>
            <pc:docMk/>
            <pc:sldMk cId="2243228416" sldId="299"/>
            <ac:spMk id="8" creationId="{ADA0A8BA-AA59-4AB6-9BD0-89E3B2E275F5}"/>
          </ac:spMkLst>
        </pc:spChg>
        <pc:spChg chg="mod">
          <ac:chgData name="Alfred Asterjadhi" userId="39de57b9-85c0-4fd1-aaac-8ca2b6560ad0" providerId="ADAL" clId="{B4F7BA3C-DFC6-48F9-A62B-B03D2B47DB6D}" dt="2021-02-09T16:25:10.529" v="128" actId="20577"/>
          <ac:spMkLst>
            <pc:docMk/>
            <pc:sldMk cId="2243228416" sldId="299"/>
            <ac:spMk id="17" creationId="{442A1050-6527-4B2E-A943-E125D6B48B52}"/>
          </ac:spMkLst>
        </pc:spChg>
      </pc:sldChg>
      <pc:sldChg chg="modSp">
        <pc:chgData name="Alfred Asterjadhi" userId="39de57b9-85c0-4fd1-aaac-8ca2b6560ad0" providerId="ADAL" clId="{B4F7BA3C-DFC6-48F9-A62B-B03D2B47DB6D}" dt="2021-02-09T16:22:47.696" v="29"/>
        <pc:sldMkLst>
          <pc:docMk/>
          <pc:sldMk cId="1677969607" sldId="323"/>
        </pc:sldMkLst>
        <pc:spChg chg="mod">
          <ac:chgData name="Alfred Asterjadhi" userId="39de57b9-85c0-4fd1-aaac-8ca2b6560ad0" providerId="ADAL" clId="{B4F7BA3C-DFC6-48F9-A62B-B03D2B47DB6D}" dt="2021-02-09T16:22:47.696" v="29"/>
          <ac:spMkLst>
            <pc:docMk/>
            <pc:sldMk cId="1677969607" sldId="323"/>
            <ac:spMk id="7" creationId="{247ADCDE-7164-400D-8B27-4BAED4FE7810}"/>
          </ac:spMkLst>
        </pc:spChg>
      </pc:sldChg>
      <pc:sldChg chg="addSp delSp modSp add mod">
        <pc:chgData name="Alfred Asterjadhi" userId="39de57b9-85c0-4fd1-aaac-8ca2b6560ad0" providerId="ADAL" clId="{B4F7BA3C-DFC6-48F9-A62B-B03D2B47DB6D}" dt="2021-03-08T21:36:17.931" v="1388" actId="6549"/>
        <pc:sldMkLst>
          <pc:docMk/>
          <pc:sldMk cId="596865926" sldId="324"/>
        </pc:sldMkLst>
        <pc:spChg chg="mod">
          <ac:chgData name="Alfred Asterjadhi" userId="39de57b9-85c0-4fd1-aaac-8ca2b6560ad0" providerId="ADAL" clId="{B4F7BA3C-DFC6-48F9-A62B-B03D2B47DB6D}" dt="2021-02-09T16:24:28.715" v="104"/>
          <ac:spMkLst>
            <pc:docMk/>
            <pc:sldMk cId="596865926" sldId="324"/>
            <ac:spMk id="2" creationId="{6A27F32D-AAB2-4E4E-8703-7DB27C650C46}"/>
          </ac:spMkLst>
        </pc:spChg>
        <pc:spChg chg="mod">
          <ac:chgData name="Alfred Asterjadhi" userId="39de57b9-85c0-4fd1-aaac-8ca2b6560ad0" providerId="ADAL" clId="{B4F7BA3C-DFC6-48F9-A62B-B03D2B47DB6D}" dt="2021-03-08T21:36:17.931" v="1388" actId="6549"/>
          <ac:spMkLst>
            <pc:docMk/>
            <pc:sldMk cId="596865926" sldId="324"/>
            <ac:spMk id="3" creationId="{D3245099-458D-4C79-9B1C-5CE8FF5DED80}"/>
          </ac:spMkLst>
        </pc:spChg>
        <pc:spChg chg="mod">
          <ac:chgData name="Alfred Asterjadhi" userId="39de57b9-85c0-4fd1-aaac-8ca2b6560ad0" providerId="ADAL" clId="{B4F7BA3C-DFC6-48F9-A62B-B03D2B47DB6D}" dt="2021-02-09T16:24:28.715" v="104"/>
          <ac:spMkLst>
            <pc:docMk/>
            <pc:sldMk cId="596865926" sldId="324"/>
            <ac:spMk id="4" creationId="{C48B5450-79DE-4FD5-B875-2721391F53AB}"/>
          </ac:spMkLst>
        </pc:spChg>
        <pc:spChg chg="mod">
          <ac:chgData name="Alfred Asterjadhi" userId="39de57b9-85c0-4fd1-aaac-8ca2b6560ad0" providerId="ADAL" clId="{B4F7BA3C-DFC6-48F9-A62B-B03D2B47DB6D}" dt="2021-02-09T16:24:28.715" v="104"/>
          <ac:spMkLst>
            <pc:docMk/>
            <pc:sldMk cId="596865926" sldId="324"/>
            <ac:spMk id="5" creationId="{2E17BC8C-45E1-41C0-8FDF-C0C228CB6AEC}"/>
          </ac:spMkLst>
        </pc:spChg>
        <pc:spChg chg="mod">
          <ac:chgData name="Alfred Asterjadhi" userId="39de57b9-85c0-4fd1-aaac-8ca2b6560ad0" providerId="ADAL" clId="{B4F7BA3C-DFC6-48F9-A62B-B03D2B47DB6D}" dt="2021-02-09T16:25:30.155" v="133" actId="20577"/>
          <ac:spMkLst>
            <pc:docMk/>
            <pc:sldMk cId="596865926" sldId="324"/>
            <ac:spMk id="6" creationId="{60A28A1F-2074-47CF-9F71-6D0F8F0D15FE}"/>
          </ac:spMkLst>
        </pc:spChg>
        <pc:spChg chg="add del mod">
          <ac:chgData name="Alfred Asterjadhi" userId="39de57b9-85c0-4fd1-aaac-8ca2b6560ad0" providerId="ADAL" clId="{B4F7BA3C-DFC6-48F9-A62B-B03D2B47DB6D}" dt="2021-02-09T16:24:28.715" v="104"/>
          <ac:spMkLst>
            <pc:docMk/>
            <pc:sldMk cId="596865926" sldId="324"/>
            <ac:spMk id="7" creationId="{BAAF2BE1-AD1A-4A81-9278-BFD138F382C6}"/>
          </ac:spMkLst>
        </pc:spChg>
        <pc:spChg chg="add del mod">
          <ac:chgData name="Alfred Asterjadhi" userId="39de57b9-85c0-4fd1-aaac-8ca2b6560ad0" providerId="ADAL" clId="{B4F7BA3C-DFC6-48F9-A62B-B03D2B47DB6D}" dt="2021-02-09T16:24:28.715" v="104"/>
          <ac:spMkLst>
            <pc:docMk/>
            <pc:sldMk cId="596865926" sldId="324"/>
            <ac:spMk id="8" creationId="{018DCE5E-0786-42C6-97BE-BA407AEDE879}"/>
          </ac:spMkLst>
        </pc:spChg>
        <pc:spChg chg="add del mod">
          <ac:chgData name="Alfred Asterjadhi" userId="39de57b9-85c0-4fd1-aaac-8ca2b6560ad0" providerId="ADAL" clId="{B4F7BA3C-DFC6-48F9-A62B-B03D2B47DB6D}" dt="2021-02-09T16:24:28.715" v="104"/>
          <ac:spMkLst>
            <pc:docMk/>
            <pc:sldMk cId="596865926" sldId="324"/>
            <ac:spMk id="9" creationId="{05902A56-21ED-448F-96FA-862248688623}"/>
          </ac:spMkLst>
        </pc:spChg>
        <pc:spChg chg="add del mod">
          <ac:chgData name="Alfred Asterjadhi" userId="39de57b9-85c0-4fd1-aaac-8ca2b6560ad0" providerId="ADAL" clId="{B4F7BA3C-DFC6-48F9-A62B-B03D2B47DB6D}" dt="2021-02-09T16:24:28.715" v="104"/>
          <ac:spMkLst>
            <pc:docMk/>
            <pc:sldMk cId="596865926" sldId="324"/>
            <ac:spMk id="10" creationId="{CDC3A6DE-EA1F-45AA-B930-83046C97024F}"/>
          </ac:spMkLst>
        </pc:spChg>
        <pc:spChg chg="add del mod">
          <ac:chgData name="Alfred Asterjadhi" userId="39de57b9-85c0-4fd1-aaac-8ca2b6560ad0" providerId="ADAL" clId="{B4F7BA3C-DFC6-48F9-A62B-B03D2B47DB6D}" dt="2021-02-09T16:24:28.715" v="104"/>
          <ac:spMkLst>
            <pc:docMk/>
            <pc:sldMk cId="596865926" sldId="324"/>
            <ac:spMk id="11" creationId="{18AF0A60-B0E8-4048-BF00-B29E18E573D6}"/>
          </ac:spMkLst>
        </pc:spChg>
        <pc:graphicFrameChg chg="add del mod">
          <ac:chgData name="Alfred Asterjadhi" userId="39de57b9-85c0-4fd1-aaac-8ca2b6560ad0" providerId="ADAL" clId="{B4F7BA3C-DFC6-48F9-A62B-B03D2B47DB6D}" dt="2021-03-05T22:37:52.567" v="1214"/>
          <ac:graphicFrameMkLst>
            <pc:docMk/>
            <pc:sldMk cId="596865926" sldId="324"/>
            <ac:graphicFrameMk id="7" creationId="{8033249A-D504-458D-BF9D-AFD9BA0B4752}"/>
          </ac:graphicFrameMkLst>
        </pc:graphicFrameChg>
        <pc:graphicFrameChg chg="add del mod">
          <ac:chgData name="Alfred Asterjadhi" userId="39de57b9-85c0-4fd1-aaac-8ca2b6560ad0" providerId="ADAL" clId="{B4F7BA3C-DFC6-48F9-A62B-B03D2B47DB6D}" dt="2021-03-05T03:37:05.144" v="300"/>
          <ac:graphicFrameMkLst>
            <pc:docMk/>
            <pc:sldMk cId="596865926" sldId="324"/>
            <ac:graphicFrameMk id="7" creationId="{C54DD35F-BDDD-45A7-BB30-A6DFA6702DF7}"/>
          </ac:graphicFrameMkLst>
        </pc:graphicFrameChg>
        <pc:graphicFrameChg chg="add del mod">
          <ac:chgData name="Alfred Asterjadhi" userId="39de57b9-85c0-4fd1-aaac-8ca2b6560ad0" providerId="ADAL" clId="{B4F7BA3C-DFC6-48F9-A62B-B03D2B47DB6D}" dt="2021-03-05T03:37:07.517" v="302"/>
          <ac:graphicFrameMkLst>
            <pc:docMk/>
            <pc:sldMk cId="596865926" sldId="324"/>
            <ac:graphicFrameMk id="8" creationId="{A1EAA9B8-63E7-4285-B8A0-FE51AB3675BB}"/>
          </ac:graphicFrameMkLst>
        </pc:graphicFrameChg>
        <pc:graphicFrameChg chg="add del mod">
          <ac:chgData name="Alfred Asterjadhi" userId="39de57b9-85c0-4fd1-aaac-8ca2b6560ad0" providerId="ADAL" clId="{B4F7BA3C-DFC6-48F9-A62B-B03D2B47DB6D}" dt="2021-03-06T19:00:13.325" v="1360"/>
          <ac:graphicFrameMkLst>
            <pc:docMk/>
            <pc:sldMk cId="596865926" sldId="324"/>
            <ac:graphicFrameMk id="8" creationId="{BB569FEE-276A-49B5-8AB3-0329F3D1CDC9}"/>
          </ac:graphicFrameMkLst>
        </pc:graphicFrameChg>
        <pc:graphicFrameChg chg="add del mod">
          <ac:chgData name="Alfred Asterjadhi" userId="39de57b9-85c0-4fd1-aaac-8ca2b6560ad0" providerId="ADAL" clId="{B4F7BA3C-DFC6-48F9-A62B-B03D2B47DB6D}" dt="2021-03-05T03:37:12.394" v="304"/>
          <ac:graphicFrameMkLst>
            <pc:docMk/>
            <pc:sldMk cId="596865926" sldId="324"/>
            <ac:graphicFrameMk id="9" creationId="{032F904C-01D7-4BA5-AECE-675D0EF01A36}"/>
          </ac:graphicFrameMkLst>
        </pc:graphicFrameChg>
        <pc:graphicFrameChg chg="add del mod">
          <ac:chgData name="Alfred Asterjadhi" userId="39de57b9-85c0-4fd1-aaac-8ca2b6560ad0" providerId="ADAL" clId="{B4F7BA3C-DFC6-48F9-A62B-B03D2B47DB6D}" dt="2021-03-05T03:37:25.553" v="306"/>
          <ac:graphicFrameMkLst>
            <pc:docMk/>
            <pc:sldMk cId="596865926" sldId="324"/>
            <ac:graphicFrameMk id="10" creationId="{B52B1109-79E4-4292-9493-64FC55B18F83}"/>
          </ac:graphicFrameMkLst>
        </pc:graphicFrameChg>
        <pc:graphicFrameChg chg="add del mod">
          <ac:chgData name="Alfred Asterjadhi" userId="39de57b9-85c0-4fd1-aaac-8ca2b6560ad0" providerId="ADAL" clId="{B4F7BA3C-DFC6-48F9-A62B-B03D2B47DB6D}" dt="2021-03-05T03:37:51.230" v="316"/>
          <ac:graphicFrameMkLst>
            <pc:docMk/>
            <pc:sldMk cId="596865926" sldId="324"/>
            <ac:graphicFrameMk id="11" creationId="{EE3B3633-2267-414A-94E0-8CE618299A23}"/>
          </ac:graphicFrameMkLst>
        </pc:graphicFrameChg>
      </pc:sldChg>
      <pc:sldChg chg="addSp delSp modSp add mod">
        <pc:chgData name="Alfred Asterjadhi" userId="39de57b9-85c0-4fd1-aaac-8ca2b6560ad0" providerId="ADAL" clId="{B4F7BA3C-DFC6-48F9-A62B-B03D2B47DB6D}" dt="2021-03-06T19:05:03.660" v="1384" actId="14100"/>
        <pc:sldMkLst>
          <pc:docMk/>
          <pc:sldMk cId="3464474659" sldId="325"/>
        </pc:sldMkLst>
        <pc:spChg chg="mod">
          <ac:chgData name="Alfred Asterjadhi" userId="39de57b9-85c0-4fd1-aaac-8ca2b6560ad0" providerId="ADAL" clId="{B4F7BA3C-DFC6-48F9-A62B-B03D2B47DB6D}" dt="2021-02-09T16:25:47.746" v="138"/>
          <ac:spMkLst>
            <pc:docMk/>
            <pc:sldMk cId="3464474659" sldId="325"/>
            <ac:spMk id="2" creationId="{11C5C3A7-526B-4152-8A7F-BC9636A70131}"/>
          </ac:spMkLst>
        </pc:spChg>
        <pc:spChg chg="mod">
          <ac:chgData name="Alfred Asterjadhi" userId="39de57b9-85c0-4fd1-aaac-8ca2b6560ad0" providerId="ADAL" clId="{B4F7BA3C-DFC6-48F9-A62B-B03D2B47DB6D}" dt="2021-03-06T19:05:03.660" v="1384" actId="14100"/>
          <ac:spMkLst>
            <pc:docMk/>
            <pc:sldMk cId="3464474659" sldId="325"/>
            <ac:spMk id="3" creationId="{49A6CCA4-296A-475E-8868-A1006DFAF806}"/>
          </ac:spMkLst>
        </pc:spChg>
        <pc:spChg chg="mod">
          <ac:chgData name="Alfred Asterjadhi" userId="39de57b9-85c0-4fd1-aaac-8ca2b6560ad0" providerId="ADAL" clId="{B4F7BA3C-DFC6-48F9-A62B-B03D2B47DB6D}" dt="2021-02-09T16:25:47.746" v="138"/>
          <ac:spMkLst>
            <pc:docMk/>
            <pc:sldMk cId="3464474659" sldId="325"/>
            <ac:spMk id="4" creationId="{36AFD738-F802-4585-98B5-E89B5C9DE21C}"/>
          </ac:spMkLst>
        </pc:spChg>
        <pc:spChg chg="mod">
          <ac:chgData name="Alfred Asterjadhi" userId="39de57b9-85c0-4fd1-aaac-8ca2b6560ad0" providerId="ADAL" clId="{B4F7BA3C-DFC6-48F9-A62B-B03D2B47DB6D}" dt="2021-02-09T16:25:47.746" v="138"/>
          <ac:spMkLst>
            <pc:docMk/>
            <pc:sldMk cId="3464474659" sldId="325"/>
            <ac:spMk id="5" creationId="{0DEC7435-E10D-4D9E-8645-A36BC8913D42}"/>
          </ac:spMkLst>
        </pc:spChg>
        <pc:spChg chg="mod">
          <ac:chgData name="Alfred Asterjadhi" userId="39de57b9-85c0-4fd1-aaac-8ca2b6560ad0" providerId="ADAL" clId="{B4F7BA3C-DFC6-48F9-A62B-B03D2B47DB6D}" dt="2021-02-09T16:25:47.746" v="138"/>
          <ac:spMkLst>
            <pc:docMk/>
            <pc:sldMk cId="3464474659" sldId="325"/>
            <ac:spMk id="6" creationId="{6A6864F9-08FF-45A5-8C46-12D7284B4A9C}"/>
          </ac:spMkLst>
        </pc:spChg>
        <pc:spChg chg="add del mod">
          <ac:chgData name="Alfred Asterjadhi" userId="39de57b9-85c0-4fd1-aaac-8ca2b6560ad0" providerId="ADAL" clId="{B4F7BA3C-DFC6-48F9-A62B-B03D2B47DB6D}" dt="2021-02-09T16:24:49.410" v="109"/>
          <ac:spMkLst>
            <pc:docMk/>
            <pc:sldMk cId="3464474659" sldId="325"/>
            <ac:spMk id="7" creationId="{58E38DD9-14EF-4884-B05F-588C6F2EF1F9}"/>
          </ac:spMkLst>
        </pc:spChg>
        <pc:spChg chg="add del mod">
          <ac:chgData name="Alfred Asterjadhi" userId="39de57b9-85c0-4fd1-aaac-8ca2b6560ad0" providerId="ADAL" clId="{B4F7BA3C-DFC6-48F9-A62B-B03D2B47DB6D}" dt="2021-02-09T16:25:38.248" v="135"/>
          <ac:spMkLst>
            <pc:docMk/>
            <pc:sldMk cId="3464474659" sldId="325"/>
            <ac:spMk id="8" creationId="{0C75075B-510E-462A-A5D9-7AF623A6F430}"/>
          </ac:spMkLst>
        </pc:spChg>
        <pc:spChg chg="add del mod">
          <ac:chgData name="Alfred Asterjadhi" userId="39de57b9-85c0-4fd1-aaac-8ca2b6560ad0" providerId="ADAL" clId="{B4F7BA3C-DFC6-48F9-A62B-B03D2B47DB6D}" dt="2021-02-09T16:25:38.248" v="135"/>
          <ac:spMkLst>
            <pc:docMk/>
            <pc:sldMk cId="3464474659" sldId="325"/>
            <ac:spMk id="9" creationId="{5B8E5A00-0E61-4012-AB93-12434E13F726}"/>
          </ac:spMkLst>
        </pc:spChg>
        <pc:spChg chg="add del mod">
          <ac:chgData name="Alfred Asterjadhi" userId="39de57b9-85c0-4fd1-aaac-8ca2b6560ad0" providerId="ADAL" clId="{B4F7BA3C-DFC6-48F9-A62B-B03D2B47DB6D}" dt="2021-02-09T16:25:38.248" v="135"/>
          <ac:spMkLst>
            <pc:docMk/>
            <pc:sldMk cId="3464474659" sldId="325"/>
            <ac:spMk id="10" creationId="{F81309D9-DDD2-41A6-81AD-CFA30292E5B4}"/>
          </ac:spMkLst>
        </pc:spChg>
        <pc:spChg chg="add del mod">
          <ac:chgData name="Alfred Asterjadhi" userId="39de57b9-85c0-4fd1-aaac-8ca2b6560ad0" providerId="ADAL" clId="{B4F7BA3C-DFC6-48F9-A62B-B03D2B47DB6D}" dt="2021-02-09T16:25:38.248" v="135"/>
          <ac:spMkLst>
            <pc:docMk/>
            <pc:sldMk cId="3464474659" sldId="325"/>
            <ac:spMk id="11" creationId="{44F566FE-6A1A-4AA5-A532-4D2E9B5BB919}"/>
          </ac:spMkLst>
        </pc:spChg>
        <pc:spChg chg="add del mod">
          <ac:chgData name="Alfred Asterjadhi" userId="39de57b9-85c0-4fd1-aaac-8ca2b6560ad0" providerId="ADAL" clId="{B4F7BA3C-DFC6-48F9-A62B-B03D2B47DB6D}" dt="2021-02-09T16:25:38.248" v="135"/>
          <ac:spMkLst>
            <pc:docMk/>
            <pc:sldMk cId="3464474659" sldId="325"/>
            <ac:spMk id="12" creationId="{45C91338-B2B1-4F64-BF8D-1947F9B38920}"/>
          </ac:spMkLst>
        </pc:spChg>
        <pc:spChg chg="add del mod">
          <ac:chgData name="Alfred Asterjadhi" userId="39de57b9-85c0-4fd1-aaac-8ca2b6560ad0" providerId="ADAL" clId="{B4F7BA3C-DFC6-48F9-A62B-B03D2B47DB6D}" dt="2021-02-09T16:25:39.821" v="136"/>
          <ac:spMkLst>
            <pc:docMk/>
            <pc:sldMk cId="3464474659" sldId="325"/>
            <ac:spMk id="13" creationId="{DDA37BDB-2E51-4E56-8941-D97E0650A248}"/>
          </ac:spMkLst>
        </pc:spChg>
        <pc:spChg chg="add del mod">
          <ac:chgData name="Alfred Asterjadhi" userId="39de57b9-85c0-4fd1-aaac-8ca2b6560ad0" providerId="ADAL" clId="{B4F7BA3C-DFC6-48F9-A62B-B03D2B47DB6D}" dt="2021-02-09T16:25:39.821" v="136"/>
          <ac:spMkLst>
            <pc:docMk/>
            <pc:sldMk cId="3464474659" sldId="325"/>
            <ac:spMk id="14" creationId="{A9115D69-069F-4D9F-8D77-4326523C0019}"/>
          </ac:spMkLst>
        </pc:spChg>
        <pc:spChg chg="add del mod">
          <ac:chgData name="Alfred Asterjadhi" userId="39de57b9-85c0-4fd1-aaac-8ca2b6560ad0" providerId="ADAL" clId="{B4F7BA3C-DFC6-48F9-A62B-B03D2B47DB6D}" dt="2021-02-09T16:25:39.821" v="136"/>
          <ac:spMkLst>
            <pc:docMk/>
            <pc:sldMk cId="3464474659" sldId="325"/>
            <ac:spMk id="15" creationId="{A5F58C98-4696-4393-94E5-3BE41E9350D2}"/>
          </ac:spMkLst>
        </pc:spChg>
        <pc:spChg chg="add del mod">
          <ac:chgData name="Alfred Asterjadhi" userId="39de57b9-85c0-4fd1-aaac-8ca2b6560ad0" providerId="ADAL" clId="{B4F7BA3C-DFC6-48F9-A62B-B03D2B47DB6D}" dt="2021-02-09T16:25:39.821" v="136"/>
          <ac:spMkLst>
            <pc:docMk/>
            <pc:sldMk cId="3464474659" sldId="325"/>
            <ac:spMk id="16" creationId="{2CA80E7D-8238-4781-AB00-24FBDC3BCA04}"/>
          </ac:spMkLst>
        </pc:spChg>
        <pc:spChg chg="add del mod">
          <ac:chgData name="Alfred Asterjadhi" userId="39de57b9-85c0-4fd1-aaac-8ca2b6560ad0" providerId="ADAL" clId="{B4F7BA3C-DFC6-48F9-A62B-B03D2B47DB6D}" dt="2021-02-09T16:25:39.821" v="136"/>
          <ac:spMkLst>
            <pc:docMk/>
            <pc:sldMk cId="3464474659" sldId="325"/>
            <ac:spMk id="17" creationId="{2C05262D-9A82-4AB7-BD45-D2C0A9BF8456}"/>
          </ac:spMkLst>
        </pc:spChg>
        <pc:spChg chg="add del mod">
          <ac:chgData name="Alfred Asterjadhi" userId="39de57b9-85c0-4fd1-aaac-8ca2b6560ad0" providerId="ADAL" clId="{B4F7BA3C-DFC6-48F9-A62B-B03D2B47DB6D}" dt="2021-02-09T16:25:40.402" v="137"/>
          <ac:spMkLst>
            <pc:docMk/>
            <pc:sldMk cId="3464474659" sldId="325"/>
            <ac:spMk id="18" creationId="{AD7F5323-0A22-49A2-B3FF-7CB78FAD491F}"/>
          </ac:spMkLst>
        </pc:spChg>
        <pc:spChg chg="add del mod">
          <ac:chgData name="Alfred Asterjadhi" userId="39de57b9-85c0-4fd1-aaac-8ca2b6560ad0" providerId="ADAL" clId="{B4F7BA3C-DFC6-48F9-A62B-B03D2B47DB6D}" dt="2021-02-09T16:25:40.402" v="137"/>
          <ac:spMkLst>
            <pc:docMk/>
            <pc:sldMk cId="3464474659" sldId="325"/>
            <ac:spMk id="19" creationId="{ABCFD5F9-CAC7-4835-8959-C80D83C5389C}"/>
          </ac:spMkLst>
        </pc:spChg>
        <pc:spChg chg="add del mod">
          <ac:chgData name="Alfred Asterjadhi" userId="39de57b9-85c0-4fd1-aaac-8ca2b6560ad0" providerId="ADAL" clId="{B4F7BA3C-DFC6-48F9-A62B-B03D2B47DB6D}" dt="2021-02-09T16:25:40.402" v="137"/>
          <ac:spMkLst>
            <pc:docMk/>
            <pc:sldMk cId="3464474659" sldId="325"/>
            <ac:spMk id="20" creationId="{781C0AF0-582A-4F40-BFC2-0C8526A58E66}"/>
          </ac:spMkLst>
        </pc:spChg>
        <pc:spChg chg="add del mod">
          <ac:chgData name="Alfred Asterjadhi" userId="39de57b9-85c0-4fd1-aaac-8ca2b6560ad0" providerId="ADAL" clId="{B4F7BA3C-DFC6-48F9-A62B-B03D2B47DB6D}" dt="2021-02-09T16:25:40.402" v="137"/>
          <ac:spMkLst>
            <pc:docMk/>
            <pc:sldMk cId="3464474659" sldId="325"/>
            <ac:spMk id="21" creationId="{D510838E-762C-4ABC-B56A-3F50954FC43B}"/>
          </ac:spMkLst>
        </pc:spChg>
        <pc:spChg chg="add del mod">
          <ac:chgData name="Alfred Asterjadhi" userId="39de57b9-85c0-4fd1-aaac-8ca2b6560ad0" providerId="ADAL" clId="{B4F7BA3C-DFC6-48F9-A62B-B03D2B47DB6D}" dt="2021-02-09T16:25:40.402" v="137"/>
          <ac:spMkLst>
            <pc:docMk/>
            <pc:sldMk cId="3464474659" sldId="325"/>
            <ac:spMk id="22" creationId="{2A86BD41-DDA6-42D8-8575-80521C2B1220}"/>
          </ac:spMkLst>
        </pc:spChg>
        <pc:spChg chg="add del mod">
          <ac:chgData name="Alfred Asterjadhi" userId="39de57b9-85c0-4fd1-aaac-8ca2b6560ad0" providerId="ADAL" clId="{B4F7BA3C-DFC6-48F9-A62B-B03D2B47DB6D}" dt="2021-02-09T16:25:47.746" v="138"/>
          <ac:spMkLst>
            <pc:docMk/>
            <pc:sldMk cId="3464474659" sldId="325"/>
            <ac:spMk id="23" creationId="{451FE017-E122-4037-A1CC-ACB758ABB4D2}"/>
          </ac:spMkLst>
        </pc:spChg>
        <pc:spChg chg="add del mod">
          <ac:chgData name="Alfred Asterjadhi" userId="39de57b9-85c0-4fd1-aaac-8ca2b6560ad0" providerId="ADAL" clId="{B4F7BA3C-DFC6-48F9-A62B-B03D2B47DB6D}" dt="2021-02-09T16:25:47.746" v="138"/>
          <ac:spMkLst>
            <pc:docMk/>
            <pc:sldMk cId="3464474659" sldId="325"/>
            <ac:spMk id="24" creationId="{DFB828E2-1579-4C57-A408-2C3B44289418}"/>
          </ac:spMkLst>
        </pc:spChg>
        <pc:spChg chg="add del mod">
          <ac:chgData name="Alfred Asterjadhi" userId="39de57b9-85c0-4fd1-aaac-8ca2b6560ad0" providerId="ADAL" clId="{B4F7BA3C-DFC6-48F9-A62B-B03D2B47DB6D}" dt="2021-02-09T16:25:47.746" v="138"/>
          <ac:spMkLst>
            <pc:docMk/>
            <pc:sldMk cId="3464474659" sldId="325"/>
            <ac:spMk id="25" creationId="{44ECD301-5A2A-41BC-BA36-2F24AC4747F1}"/>
          </ac:spMkLst>
        </pc:spChg>
        <pc:spChg chg="add del mod">
          <ac:chgData name="Alfred Asterjadhi" userId="39de57b9-85c0-4fd1-aaac-8ca2b6560ad0" providerId="ADAL" clId="{B4F7BA3C-DFC6-48F9-A62B-B03D2B47DB6D}" dt="2021-02-09T16:25:47.746" v="138"/>
          <ac:spMkLst>
            <pc:docMk/>
            <pc:sldMk cId="3464474659" sldId="325"/>
            <ac:spMk id="26" creationId="{159C6C4A-2637-421D-A457-295BB55E7DC2}"/>
          </ac:spMkLst>
        </pc:spChg>
        <pc:spChg chg="add del mod">
          <ac:chgData name="Alfred Asterjadhi" userId="39de57b9-85c0-4fd1-aaac-8ca2b6560ad0" providerId="ADAL" clId="{B4F7BA3C-DFC6-48F9-A62B-B03D2B47DB6D}" dt="2021-02-09T16:25:47.746" v="138"/>
          <ac:spMkLst>
            <pc:docMk/>
            <pc:sldMk cId="3464474659" sldId="325"/>
            <ac:spMk id="27" creationId="{3D5904C3-39F2-48FC-9BDB-866877B7CFDA}"/>
          </ac:spMkLst>
        </pc:spChg>
      </pc:sldChg>
      <pc:sldChg chg="modSp">
        <pc:chgData name="Alfred Asterjadhi" userId="39de57b9-85c0-4fd1-aaac-8ca2b6560ad0" providerId="ADAL" clId="{B4F7BA3C-DFC6-48F9-A62B-B03D2B47DB6D}" dt="2021-02-09T16:22:23.456" v="16"/>
        <pc:sldMkLst>
          <pc:docMk/>
          <pc:sldMk cId="1908471061" sldId="328"/>
        </pc:sldMkLst>
        <pc:spChg chg="mod">
          <ac:chgData name="Alfred Asterjadhi" userId="39de57b9-85c0-4fd1-aaac-8ca2b6560ad0" providerId="ADAL" clId="{B4F7BA3C-DFC6-48F9-A62B-B03D2B47DB6D}" dt="2021-02-09T16:22:23.456" v="16"/>
          <ac:spMkLst>
            <pc:docMk/>
            <pc:sldMk cId="1908471061" sldId="328"/>
            <ac:spMk id="6" creationId="{FCA6EDD1-4720-45B9-8B18-08C7AF47C492}"/>
          </ac:spMkLst>
        </pc:spChg>
      </pc:sldChg>
      <pc:sldChg chg="modSp">
        <pc:chgData name="Alfred Asterjadhi" userId="39de57b9-85c0-4fd1-aaac-8ca2b6560ad0" providerId="ADAL" clId="{B4F7BA3C-DFC6-48F9-A62B-B03D2B47DB6D}" dt="2021-02-09T16:22:36.287" v="23"/>
        <pc:sldMkLst>
          <pc:docMk/>
          <pc:sldMk cId="15571502" sldId="330"/>
        </pc:sldMkLst>
        <pc:spChg chg="mod">
          <ac:chgData name="Alfred Asterjadhi" userId="39de57b9-85c0-4fd1-aaac-8ca2b6560ad0" providerId="ADAL" clId="{B4F7BA3C-DFC6-48F9-A62B-B03D2B47DB6D}" dt="2021-02-09T16:22:36.287" v="23"/>
          <ac:spMkLst>
            <pc:docMk/>
            <pc:sldMk cId="15571502" sldId="330"/>
            <ac:spMk id="6" creationId="{5C48BDE3-7807-417F-A4F1-5356D38590CA}"/>
          </ac:spMkLst>
        </pc:spChg>
      </pc:sldChg>
      <pc:sldChg chg="modSp">
        <pc:chgData name="Alfred Asterjadhi" userId="39de57b9-85c0-4fd1-aaac-8ca2b6560ad0" providerId="ADAL" clId="{B4F7BA3C-DFC6-48F9-A62B-B03D2B47DB6D}" dt="2021-02-09T16:22:37.811" v="24"/>
        <pc:sldMkLst>
          <pc:docMk/>
          <pc:sldMk cId="3200711991" sldId="331"/>
        </pc:sldMkLst>
        <pc:spChg chg="mod">
          <ac:chgData name="Alfred Asterjadhi" userId="39de57b9-85c0-4fd1-aaac-8ca2b6560ad0" providerId="ADAL" clId="{B4F7BA3C-DFC6-48F9-A62B-B03D2B47DB6D}" dt="2021-02-09T16:22:37.811" v="24"/>
          <ac:spMkLst>
            <pc:docMk/>
            <pc:sldMk cId="3200711991" sldId="331"/>
            <ac:spMk id="6" creationId="{C3BF5992-FFFD-4B64-900D-0590BA3C03CE}"/>
          </ac:spMkLst>
        </pc:spChg>
      </pc:sldChg>
      <pc:sldChg chg="modSp">
        <pc:chgData name="Alfred Asterjadhi" userId="39de57b9-85c0-4fd1-aaac-8ca2b6560ad0" providerId="ADAL" clId="{B4F7BA3C-DFC6-48F9-A62B-B03D2B47DB6D}" dt="2021-02-09T16:22:39.399" v="25"/>
        <pc:sldMkLst>
          <pc:docMk/>
          <pc:sldMk cId="2409609221" sldId="332"/>
        </pc:sldMkLst>
        <pc:spChg chg="mod">
          <ac:chgData name="Alfred Asterjadhi" userId="39de57b9-85c0-4fd1-aaac-8ca2b6560ad0" providerId="ADAL" clId="{B4F7BA3C-DFC6-48F9-A62B-B03D2B47DB6D}" dt="2021-02-09T16:22:39.399" v="25"/>
          <ac:spMkLst>
            <pc:docMk/>
            <pc:sldMk cId="2409609221" sldId="332"/>
            <ac:spMk id="6" creationId="{2B4D6F20-084B-4EE9-AD6D-290838010348}"/>
          </ac:spMkLst>
        </pc:spChg>
      </pc:sldChg>
      <pc:sldChg chg="modSp del">
        <pc:chgData name="Alfred Asterjadhi" userId="39de57b9-85c0-4fd1-aaac-8ca2b6560ad0" providerId="ADAL" clId="{B4F7BA3C-DFC6-48F9-A62B-B03D2B47DB6D}" dt="2021-02-09T16:28:02.324" v="296" actId="47"/>
        <pc:sldMkLst>
          <pc:docMk/>
          <pc:sldMk cId="2787904785" sldId="333"/>
        </pc:sldMkLst>
        <pc:spChg chg="mod">
          <ac:chgData name="Alfred Asterjadhi" userId="39de57b9-85c0-4fd1-aaac-8ca2b6560ad0" providerId="ADAL" clId="{B4F7BA3C-DFC6-48F9-A62B-B03D2B47DB6D}" dt="2021-02-09T16:22:44.438" v="28"/>
          <ac:spMkLst>
            <pc:docMk/>
            <pc:sldMk cId="2787904785" sldId="333"/>
            <ac:spMk id="6" creationId="{48671B1A-9F14-480B-994B-6EB670BC6E7F}"/>
          </ac:spMkLst>
        </pc:spChg>
      </pc:sldChg>
      <pc:sldChg chg="modSp add mod">
        <pc:chgData name="Alfred Asterjadhi" userId="39de57b9-85c0-4fd1-aaac-8ca2b6560ad0" providerId="ADAL" clId="{B4F7BA3C-DFC6-48F9-A62B-B03D2B47DB6D}" dt="2021-02-09T16:27:49.692" v="273" actId="20577"/>
        <pc:sldMkLst>
          <pc:docMk/>
          <pc:sldMk cId="3248079768" sldId="334"/>
        </pc:sldMkLst>
        <pc:spChg chg="mod">
          <ac:chgData name="Alfred Asterjadhi" userId="39de57b9-85c0-4fd1-aaac-8ca2b6560ad0" providerId="ADAL" clId="{B4F7BA3C-DFC6-48F9-A62B-B03D2B47DB6D}" dt="2021-02-09T16:26:32.303" v="174" actId="20577"/>
          <ac:spMkLst>
            <pc:docMk/>
            <pc:sldMk cId="3248079768" sldId="334"/>
            <ac:spMk id="2" creationId="{6A27F32D-AAB2-4E4E-8703-7DB27C650C46}"/>
          </ac:spMkLst>
        </pc:spChg>
        <pc:spChg chg="mod">
          <ac:chgData name="Alfred Asterjadhi" userId="39de57b9-85c0-4fd1-aaac-8ca2b6560ad0" providerId="ADAL" clId="{B4F7BA3C-DFC6-48F9-A62B-B03D2B47DB6D}" dt="2021-02-09T16:27:49.692" v="273" actId="20577"/>
          <ac:spMkLst>
            <pc:docMk/>
            <pc:sldMk cId="3248079768" sldId="334"/>
            <ac:spMk id="3" creationId="{D3245099-458D-4C79-9B1C-5CE8FF5DED80}"/>
          </ac:spMkLst>
        </pc:spChg>
      </pc:sldChg>
      <pc:sldChg chg="modSp add mod">
        <pc:chgData name="Alfred Asterjadhi" userId="39de57b9-85c0-4fd1-aaac-8ca2b6560ad0" providerId="ADAL" clId="{B4F7BA3C-DFC6-48F9-A62B-B03D2B47DB6D}" dt="2021-02-09T16:27:54.961" v="288" actId="20577"/>
        <pc:sldMkLst>
          <pc:docMk/>
          <pc:sldMk cId="1008851049" sldId="335"/>
        </pc:sldMkLst>
        <pc:spChg chg="mod">
          <ac:chgData name="Alfred Asterjadhi" userId="39de57b9-85c0-4fd1-aaac-8ca2b6560ad0" providerId="ADAL" clId="{B4F7BA3C-DFC6-48F9-A62B-B03D2B47DB6D}" dt="2021-02-09T16:26:21.056" v="171" actId="20577"/>
          <ac:spMkLst>
            <pc:docMk/>
            <pc:sldMk cId="1008851049" sldId="335"/>
            <ac:spMk id="2" creationId="{11C5C3A7-526B-4152-8A7F-BC9636A70131}"/>
          </ac:spMkLst>
        </pc:spChg>
        <pc:spChg chg="mod">
          <ac:chgData name="Alfred Asterjadhi" userId="39de57b9-85c0-4fd1-aaac-8ca2b6560ad0" providerId="ADAL" clId="{B4F7BA3C-DFC6-48F9-A62B-B03D2B47DB6D}" dt="2021-02-09T16:27:54.961" v="288" actId="20577"/>
          <ac:spMkLst>
            <pc:docMk/>
            <pc:sldMk cId="1008851049" sldId="335"/>
            <ac:spMk id="3" creationId="{49A6CCA4-296A-475E-8868-A1006DFAF806}"/>
          </ac:spMkLst>
        </pc:spChg>
      </pc:sldChg>
      <pc:sldChg chg="addSp delSp modSp add mod">
        <pc:chgData name="Alfred Asterjadhi" userId="39de57b9-85c0-4fd1-aaac-8ca2b6560ad0" providerId="ADAL" clId="{B4F7BA3C-DFC6-48F9-A62B-B03D2B47DB6D}" dt="2021-03-05T05:30:03.396" v="1178" actId="20577"/>
        <pc:sldMkLst>
          <pc:docMk/>
          <pc:sldMk cId="2631687367" sldId="336"/>
        </pc:sldMkLst>
        <pc:spChg chg="mod">
          <ac:chgData name="Alfred Asterjadhi" userId="39de57b9-85c0-4fd1-aaac-8ca2b6560ad0" providerId="ADAL" clId="{B4F7BA3C-DFC6-48F9-A62B-B03D2B47DB6D}" dt="2021-02-09T16:26:53.021" v="195" actId="20577"/>
          <ac:spMkLst>
            <pc:docMk/>
            <pc:sldMk cId="2631687367" sldId="336"/>
            <ac:spMk id="2" creationId="{11C5C3A7-526B-4152-8A7F-BC9636A70131}"/>
          </ac:spMkLst>
        </pc:spChg>
        <pc:spChg chg="mod">
          <ac:chgData name="Alfred Asterjadhi" userId="39de57b9-85c0-4fd1-aaac-8ca2b6560ad0" providerId="ADAL" clId="{B4F7BA3C-DFC6-48F9-A62B-B03D2B47DB6D}" dt="2021-03-05T05:30:03.396" v="1178" actId="20577"/>
          <ac:spMkLst>
            <pc:docMk/>
            <pc:sldMk cId="2631687367" sldId="336"/>
            <ac:spMk id="3" creationId="{49A6CCA4-296A-475E-8868-A1006DFAF806}"/>
          </ac:spMkLst>
        </pc:spChg>
        <pc:graphicFrameChg chg="add del mod">
          <ac:chgData name="Alfred Asterjadhi" userId="39de57b9-85c0-4fd1-aaac-8ca2b6560ad0" providerId="ADAL" clId="{B4F7BA3C-DFC6-48F9-A62B-B03D2B47DB6D}" dt="2021-03-05T04:38:59.425" v="823"/>
          <ac:graphicFrameMkLst>
            <pc:docMk/>
            <pc:sldMk cId="2631687367" sldId="336"/>
            <ac:graphicFrameMk id="7" creationId="{9F722394-7559-4B7E-978A-CC802ED63E50}"/>
          </ac:graphicFrameMkLst>
        </pc:graphicFrameChg>
        <pc:graphicFrameChg chg="add del mod">
          <ac:chgData name="Alfred Asterjadhi" userId="39de57b9-85c0-4fd1-aaac-8ca2b6560ad0" providerId="ADAL" clId="{B4F7BA3C-DFC6-48F9-A62B-B03D2B47DB6D}" dt="2021-03-05T04:39:03.697" v="825"/>
          <ac:graphicFrameMkLst>
            <pc:docMk/>
            <pc:sldMk cId="2631687367" sldId="336"/>
            <ac:graphicFrameMk id="8" creationId="{947E617A-E531-4FDC-AA47-41B50A3B0876}"/>
          </ac:graphicFrameMkLst>
        </pc:graphicFrameChg>
      </pc:sldChg>
      <pc:sldChg chg="modSp add mod">
        <pc:chgData name="Alfred Asterjadhi" userId="39de57b9-85c0-4fd1-aaac-8ca2b6560ad0" providerId="ADAL" clId="{B4F7BA3C-DFC6-48F9-A62B-B03D2B47DB6D}" dt="2021-03-05T05:33:53.289" v="1212" actId="20577"/>
        <pc:sldMkLst>
          <pc:docMk/>
          <pc:sldMk cId="1716082287" sldId="337"/>
        </pc:sldMkLst>
        <pc:spChg chg="mod">
          <ac:chgData name="Alfred Asterjadhi" userId="39de57b9-85c0-4fd1-aaac-8ca2b6560ad0" providerId="ADAL" clId="{B4F7BA3C-DFC6-48F9-A62B-B03D2B47DB6D}" dt="2021-02-09T16:27:10.110" v="219" actId="20577"/>
          <ac:spMkLst>
            <pc:docMk/>
            <pc:sldMk cId="1716082287" sldId="337"/>
            <ac:spMk id="2" creationId="{11C5C3A7-526B-4152-8A7F-BC9636A70131}"/>
          </ac:spMkLst>
        </pc:spChg>
        <pc:spChg chg="mod">
          <ac:chgData name="Alfred Asterjadhi" userId="39de57b9-85c0-4fd1-aaac-8ca2b6560ad0" providerId="ADAL" clId="{B4F7BA3C-DFC6-48F9-A62B-B03D2B47DB6D}" dt="2021-03-05T05:33:53.289" v="1212" actId="20577"/>
          <ac:spMkLst>
            <pc:docMk/>
            <pc:sldMk cId="1716082287" sldId="337"/>
            <ac:spMk id="3" creationId="{49A6CCA4-296A-475E-8868-A1006DFAF806}"/>
          </ac:spMkLst>
        </pc:spChg>
      </pc:sldChg>
      <pc:sldMasterChg chg="modSp mod modSldLayout">
        <pc:chgData name="Alfred Asterjadhi" userId="39de57b9-85c0-4fd1-aaac-8ca2b6560ad0" providerId="ADAL" clId="{B4F7BA3C-DFC6-48F9-A62B-B03D2B47DB6D}" dt="2021-03-06T19:05:48.809" v="1386" actId="20577"/>
        <pc:sldMasterMkLst>
          <pc:docMk/>
          <pc:sldMasterMk cId="0" sldId="2147483648"/>
        </pc:sldMasterMkLst>
        <pc:spChg chg="mod">
          <ac:chgData name="Alfred Asterjadhi" userId="39de57b9-85c0-4fd1-aaac-8ca2b6560ad0" providerId="ADAL" clId="{B4F7BA3C-DFC6-48F9-A62B-B03D2B47DB6D}" dt="2021-03-06T19:05:48.809" v="1386" actId="20577"/>
          <ac:spMkLst>
            <pc:docMk/>
            <pc:sldMasterMk cId="0" sldId="2147483648"/>
            <ac:spMk id="10" creationId="{00000000-0000-0000-0000-000000000000}"/>
          </ac:spMkLst>
        </pc:spChg>
        <pc:spChg chg="mod">
          <ac:chgData name="Alfred Asterjadhi" userId="39de57b9-85c0-4fd1-aaac-8ca2b6560ad0" providerId="ADAL" clId="{B4F7BA3C-DFC6-48F9-A62B-B03D2B47DB6D}" dt="2021-02-09T16:21:54.493" v="6" actId="20577"/>
          <ac:spMkLst>
            <pc:docMk/>
            <pc:sldMasterMk cId="0" sldId="2147483648"/>
            <ac:spMk id="1027" creationId="{00000000-0000-0000-0000-000000000000}"/>
          </ac:spMkLst>
        </pc:spChg>
        <pc:sldLayoutChg chg="modSp">
          <pc:chgData name="Alfred Asterjadhi" userId="39de57b9-85c0-4fd1-aaac-8ca2b6560ad0" providerId="ADAL" clId="{B4F7BA3C-DFC6-48F9-A62B-B03D2B47DB6D}" dt="2021-02-09T16:22:01.403" v="7"/>
          <pc:sldLayoutMkLst>
            <pc:docMk/>
            <pc:sldMasterMk cId="0" sldId="2147483648"/>
            <pc:sldLayoutMk cId="0" sldId="2147483649"/>
          </pc:sldLayoutMkLst>
          <pc:spChg chg="mod">
            <ac:chgData name="Alfred Asterjadhi" userId="39de57b9-85c0-4fd1-aaac-8ca2b6560ad0" providerId="ADAL" clId="{B4F7BA3C-DFC6-48F9-A62B-B03D2B47DB6D}" dt="2021-02-09T16:22:01.403" v="7"/>
            <ac:spMkLst>
              <pc:docMk/>
              <pc:sldMasterMk cId="0" sldId="2147483648"/>
              <pc:sldLayoutMk cId="0" sldId="2147483649"/>
              <ac:spMk id="4" creationId="{00000000-0000-0000-0000-000000000000}"/>
            </ac:spMkLst>
          </pc:spChg>
        </pc:sldLayoutChg>
        <pc:sldLayoutChg chg="modSp">
          <pc:chgData name="Alfred Asterjadhi" userId="39de57b9-85c0-4fd1-aaac-8ca2b6560ad0" providerId="ADAL" clId="{B4F7BA3C-DFC6-48F9-A62B-B03D2B47DB6D}" dt="2021-02-09T16:22:03.930" v="8"/>
          <pc:sldLayoutMkLst>
            <pc:docMk/>
            <pc:sldMasterMk cId="0" sldId="2147483648"/>
            <pc:sldLayoutMk cId="0" sldId="2147483650"/>
          </pc:sldLayoutMkLst>
          <pc:spChg chg="mod">
            <ac:chgData name="Alfred Asterjadhi" userId="39de57b9-85c0-4fd1-aaac-8ca2b6560ad0" providerId="ADAL" clId="{B4F7BA3C-DFC6-48F9-A62B-B03D2B47DB6D}" dt="2021-02-09T16:22:03.930" v="8"/>
            <ac:spMkLst>
              <pc:docMk/>
              <pc:sldMasterMk cId="0" sldId="2147483648"/>
              <pc:sldLayoutMk cId="0" sldId="2147483650"/>
              <ac:spMk id="12" creationId="{00000000-0000-0000-0000-000000000000}"/>
            </ac:spMkLst>
          </pc:spChg>
        </pc:sldLayoutChg>
        <pc:sldLayoutChg chg="modSp">
          <pc:chgData name="Alfred Asterjadhi" userId="39de57b9-85c0-4fd1-aaac-8ca2b6560ad0" providerId="ADAL" clId="{B4F7BA3C-DFC6-48F9-A62B-B03D2B47DB6D}" dt="2021-02-09T16:22:06.243" v="9"/>
          <pc:sldLayoutMkLst>
            <pc:docMk/>
            <pc:sldMasterMk cId="0" sldId="2147483648"/>
            <pc:sldLayoutMk cId="0" sldId="2147483651"/>
          </pc:sldLayoutMkLst>
          <pc:spChg chg="mod">
            <ac:chgData name="Alfred Asterjadhi" userId="39de57b9-85c0-4fd1-aaac-8ca2b6560ad0" providerId="ADAL" clId="{B4F7BA3C-DFC6-48F9-A62B-B03D2B47DB6D}" dt="2021-02-09T16:22:06.243" v="9"/>
            <ac:spMkLst>
              <pc:docMk/>
              <pc:sldMasterMk cId="0" sldId="2147483648"/>
              <pc:sldLayoutMk cId="0" sldId="2147483651"/>
              <ac:spMk id="4" creationId="{00000000-0000-0000-0000-000000000000}"/>
            </ac:spMkLst>
          </pc:spChg>
        </pc:sldLayoutChg>
        <pc:sldLayoutChg chg="modSp">
          <pc:chgData name="Alfred Asterjadhi" userId="39de57b9-85c0-4fd1-aaac-8ca2b6560ad0" providerId="ADAL" clId="{B4F7BA3C-DFC6-48F9-A62B-B03D2B47DB6D}" dt="2021-02-09T16:22:08.382" v="10"/>
          <pc:sldLayoutMkLst>
            <pc:docMk/>
            <pc:sldMasterMk cId="0" sldId="2147483648"/>
            <pc:sldLayoutMk cId="0" sldId="2147483652"/>
          </pc:sldLayoutMkLst>
          <pc:spChg chg="mod">
            <ac:chgData name="Alfred Asterjadhi" userId="39de57b9-85c0-4fd1-aaac-8ca2b6560ad0" providerId="ADAL" clId="{B4F7BA3C-DFC6-48F9-A62B-B03D2B47DB6D}" dt="2021-02-09T16:22:08.382" v="10"/>
            <ac:spMkLst>
              <pc:docMk/>
              <pc:sldMasterMk cId="0" sldId="2147483648"/>
              <pc:sldLayoutMk cId="0" sldId="2147483652"/>
              <ac:spMk id="5" creationId="{00000000-0000-0000-0000-000000000000}"/>
            </ac:spMkLst>
          </pc:spChg>
        </pc:sldLayoutChg>
        <pc:sldLayoutChg chg="modSp">
          <pc:chgData name="Alfred Asterjadhi" userId="39de57b9-85c0-4fd1-aaac-8ca2b6560ad0" providerId="ADAL" clId="{B4F7BA3C-DFC6-48F9-A62B-B03D2B47DB6D}" dt="2021-02-09T16:22:10.439" v="11"/>
          <pc:sldLayoutMkLst>
            <pc:docMk/>
            <pc:sldMasterMk cId="0" sldId="2147483648"/>
            <pc:sldLayoutMk cId="0" sldId="2147483654"/>
          </pc:sldLayoutMkLst>
          <pc:spChg chg="mod">
            <ac:chgData name="Alfred Asterjadhi" userId="39de57b9-85c0-4fd1-aaac-8ca2b6560ad0" providerId="ADAL" clId="{B4F7BA3C-DFC6-48F9-A62B-B03D2B47DB6D}" dt="2021-02-09T16:22:10.439" v="11"/>
            <ac:spMkLst>
              <pc:docMk/>
              <pc:sldMasterMk cId="0" sldId="2147483648"/>
              <pc:sldLayoutMk cId="0" sldId="2147483654"/>
              <ac:spMk id="3" creationId="{00000000-0000-0000-0000-000000000000}"/>
            </ac:spMkLst>
          </pc:spChg>
        </pc:sldLayoutChg>
        <pc:sldLayoutChg chg="modSp">
          <pc:chgData name="Alfred Asterjadhi" userId="39de57b9-85c0-4fd1-aaac-8ca2b6560ad0" providerId="ADAL" clId="{B4F7BA3C-DFC6-48F9-A62B-B03D2B47DB6D}" dt="2021-02-09T16:22:12.847" v="12"/>
          <pc:sldLayoutMkLst>
            <pc:docMk/>
            <pc:sldMasterMk cId="0" sldId="2147483648"/>
            <pc:sldLayoutMk cId="0" sldId="2147483655"/>
          </pc:sldLayoutMkLst>
          <pc:spChg chg="mod">
            <ac:chgData name="Alfred Asterjadhi" userId="39de57b9-85c0-4fd1-aaac-8ca2b6560ad0" providerId="ADAL" clId="{B4F7BA3C-DFC6-48F9-A62B-B03D2B47DB6D}" dt="2021-02-09T16:22:12.847" v="12"/>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E22CD4EF-417E-4B6E-9D38-F386018525A9}"/>
    <pc:docChg chg="undo redo custSel addSld delSld modSld modMainMaster">
      <pc:chgData name="Alfred Asterjadhi" userId="39de57b9-85c0-4fd1-aaac-8ca2b6560ad0" providerId="ADAL" clId="{E22CD4EF-417E-4B6E-9D38-F386018525A9}" dt="2022-05-16T15:36:25.021" v="4849" actId="6549"/>
      <pc:docMkLst>
        <pc:docMk/>
      </pc:docMkLst>
      <pc:sldChg chg="modSp mod">
        <pc:chgData name="Alfred Asterjadhi" userId="39de57b9-85c0-4fd1-aaac-8ca2b6560ad0" providerId="ADAL" clId="{E22CD4EF-417E-4B6E-9D38-F386018525A9}" dt="2022-05-15T16:49:02.496" v="4756" actId="20577"/>
        <pc:sldMkLst>
          <pc:docMk/>
          <pc:sldMk cId="0" sldId="256"/>
        </pc:sldMkLst>
        <pc:spChg chg="mod">
          <ac:chgData name="Alfred Asterjadhi" userId="39de57b9-85c0-4fd1-aaac-8ca2b6560ad0" providerId="ADAL" clId="{E22CD4EF-417E-4B6E-9D38-F386018525A9}" dt="2022-05-15T16:49:02.496" v="4756" actId="20577"/>
          <ac:spMkLst>
            <pc:docMk/>
            <pc:sldMk cId="0" sldId="256"/>
            <ac:spMk id="3074" creationId="{00000000-0000-0000-0000-000000000000}"/>
          </ac:spMkLst>
        </pc:spChg>
      </pc:sldChg>
      <pc:sldChg chg="modSp mod">
        <pc:chgData name="Alfred Asterjadhi" userId="39de57b9-85c0-4fd1-aaac-8ca2b6560ad0" providerId="ADAL" clId="{E22CD4EF-417E-4B6E-9D38-F386018525A9}" dt="2022-05-10T15:26:08.965" v="1702" actId="20577"/>
        <pc:sldMkLst>
          <pc:docMk/>
          <pc:sldMk cId="0" sldId="257"/>
        </pc:sldMkLst>
        <pc:spChg chg="mod">
          <ac:chgData name="Alfred Asterjadhi" userId="39de57b9-85c0-4fd1-aaac-8ca2b6560ad0" providerId="ADAL" clId="{E22CD4EF-417E-4B6E-9D38-F386018525A9}" dt="2022-05-10T15:26:08.965" v="1702" actId="20577"/>
          <ac:spMkLst>
            <pc:docMk/>
            <pc:sldMk cId="0" sldId="257"/>
            <ac:spMk id="4098" creationId="{00000000-0000-0000-0000-000000000000}"/>
          </ac:spMkLst>
        </pc:spChg>
      </pc:sldChg>
      <pc:sldChg chg="modSp mod">
        <pc:chgData name="Alfred Asterjadhi" userId="39de57b9-85c0-4fd1-aaac-8ca2b6560ad0" providerId="ADAL" clId="{E22CD4EF-417E-4B6E-9D38-F386018525A9}" dt="2022-05-09T13:17:24.328" v="771" actId="20577"/>
        <pc:sldMkLst>
          <pc:docMk/>
          <pc:sldMk cId="132832093" sldId="267"/>
        </pc:sldMkLst>
        <pc:spChg chg="mod">
          <ac:chgData name="Alfred Asterjadhi" userId="39de57b9-85c0-4fd1-aaac-8ca2b6560ad0" providerId="ADAL" clId="{E22CD4EF-417E-4B6E-9D38-F386018525A9}" dt="2022-05-09T13:17:24.328" v="771" actId="20577"/>
          <ac:spMkLst>
            <pc:docMk/>
            <pc:sldMk cId="132832093" sldId="267"/>
            <ac:spMk id="3" creationId="{00000000-0000-0000-0000-000000000000}"/>
          </ac:spMkLst>
        </pc:spChg>
      </pc:sldChg>
      <pc:sldChg chg="modSp mod">
        <pc:chgData name="Alfred Asterjadhi" userId="39de57b9-85c0-4fd1-aaac-8ca2b6560ad0" providerId="ADAL" clId="{E22CD4EF-417E-4B6E-9D38-F386018525A9}" dt="2022-05-09T13:17:43.699" v="782" actId="20577"/>
        <pc:sldMkLst>
          <pc:docMk/>
          <pc:sldMk cId="2243228416" sldId="299"/>
        </pc:sldMkLst>
        <pc:spChg chg="mod">
          <ac:chgData name="Alfred Asterjadhi" userId="39de57b9-85c0-4fd1-aaac-8ca2b6560ad0" providerId="ADAL" clId="{E22CD4EF-417E-4B6E-9D38-F386018525A9}" dt="2022-05-09T13:17:33.906" v="776" actId="20577"/>
          <ac:spMkLst>
            <pc:docMk/>
            <pc:sldMk cId="2243228416" sldId="299"/>
            <ac:spMk id="3" creationId="{3857177C-4F12-41D1-AB93-6925069E5DB9}"/>
          </ac:spMkLst>
        </pc:spChg>
        <pc:spChg chg="mod">
          <ac:chgData name="Alfred Asterjadhi" userId="39de57b9-85c0-4fd1-aaac-8ca2b6560ad0" providerId="ADAL" clId="{E22CD4EF-417E-4B6E-9D38-F386018525A9}" dt="2022-05-09T13:17:43.699" v="782" actId="20577"/>
          <ac:spMkLst>
            <pc:docMk/>
            <pc:sldMk cId="2243228416" sldId="299"/>
            <ac:spMk id="17" creationId="{442A1050-6527-4B2E-A943-E125D6B48B52}"/>
          </ac:spMkLst>
        </pc:spChg>
      </pc:sldChg>
      <pc:sldChg chg="modSp mod">
        <pc:chgData name="Alfred Asterjadhi" userId="39de57b9-85c0-4fd1-aaac-8ca2b6560ad0" providerId="ADAL" clId="{E22CD4EF-417E-4B6E-9D38-F386018525A9}" dt="2022-05-09T13:16:15.504" v="760" actId="20577"/>
        <pc:sldMkLst>
          <pc:docMk/>
          <pc:sldMk cId="1908471061" sldId="328"/>
        </pc:sldMkLst>
        <pc:spChg chg="mod">
          <ac:chgData name="Alfred Asterjadhi" userId="39de57b9-85c0-4fd1-aaac-8ca2b6560ad0" providerId="ADAL" clId="{E22CD4EF-417E-4B6E-9D38-F386018525A9}" dt="2022-05-09T13:16:15.504" v="760" actId="20577"/>
          <ac:spMkLst>
            <pc:docMk/>
            <pc:sldMk cId="1908471061" sldId="328"/>
            <ac:spMk id="3" creationId="{3EF9BE80-D462-4B64-8448-3B553445EDCF}"/>
          </ac:spMkLst>
        </pc:spChg>
      </pc:sldChg>
      <pc:sldChg chg="modSp mod">
        <pc:chgData name="Alfred Asterjadhi" userId="39de57b9-85c0-4fd1-aaac-8ca2b6560ad0" providerId="ADAL" clId="{E22CD4EF-417E-4B6E-9D38-F386018525A9}" dt="2022-05-10T15:27:03.955" v="1714"/>
        <pc:sldMkLst>
          <pc:docMk/>
          <pc:sldMk cId="3843208451" sldId="333"/>
        </pc:sldMkLst>
        <pc:spChg chg="mod">
          <ac:chgData name="Alfred Asterjadhi" userId="39de57b9-85c0-4fd1-aaac-8ca2b6560ad0" providerId="ADAL" clId="{E22CD4EF-417E-4B6E-9D38-F386018525A9}" dt="2022-05-10T15:27:03.955" v="1714"/>
          <ac:spMkLst>
            <pc:docMk/>
            <pc:sldMk cId="3843208451" sldId="333"/>
            <ac:spMk id="3" creationId="{918D7AE7-F661-4AD4-9210-88B6E5699ED9}"/>
          </ac:spMkLst>
        </pc:spChg>
      </pc:sldChg>
      <pc:sldChg chg="addSp delSp modSp mod">
        <pc:chgData name="Alfred Asterjadhi" userId="39de57b9-85c0-4fd1-aaac-8ca2b6560ad0" providerId="ADAL" clId="{E22CD4EF-417E-4B6E-9D38-F386018525A9}" dt="2022-05-10T00:41:00.434" v="1316" actId="13926"/>
        <pc:sldMkLst>
          <pc:docMk/>
          <pc:sldMk cId="1706072776" sldId="334"/>
        </pc:sldMkLst>
        <pc:spChg chg="mod">
          <ac:chgData name="Alfred Asterjadhi" userId="39de57b9-85c0-4fd1-aaac-8ca2b6560ad0" providerId="ADAL" clId="{E22CD4EF-417E-4B6E-9D38-F386018525A9}" dt="2022-05-10T00:41:00.434" v="1316" actId="13926"/>
          <ac:spMkLst>
            <pc:docMk/>
            <pc:sldMk cId="1706072776" sldId="334"/>
            <ac:spMk id="2" creationId="{B6840888-B1D3-4EE4-984D-AE2D4FD8C6BF}"/>
          </ac:spMkLst>
        </pc:spChg>
        <pc:spChg chg="mod">
          <ac:chgData name="Alfred Asterjadhi" userId="39de57b9-85c0-4fd1-aaac-8ca2b6560ad0" providerId="ADAL" clId="{E22CD4EF-417E-4B6E-9D38-F386018525A9}" dt="2022-05-10T00:40:56.615" v="1315" actId="207"/>
          <ac:spMkLst>
            <pc:docMk/>
            <pc:sldMk cId="1706072776" sldId="334"/>
            <ac:spMk id="3" creationId="{977FA593-1C2D-4B4C-B4B8-9841BC70A2D7}"/>
          </ac:spMkLst>
        </pc:spChg>
        <pc:graphicFrameChg chg="add del mod">
          <ac:chgData name="Alfred Asterjadhi" userId="39de57b9-85c0-4fd1-aaac-8ca2b6560ad0" providerId="ADAL" clId="{E22CD4EF-417E-4B6E-9D38-F386018525A9}" dt="2022-05-05T23:55:27.313" v="498"/>
          <ac:graphicFrameMkLst>
            <pc:docMk/>
            <pc:sldMk cId="1706072776" sldId="334"/>
            <ac:graphicFrameMk id="7" creationId="{3CE4B3DA-C6A6-47F1-B473-8C643CFB76A4}"/>
          </ac:graphicFrameMkLst>
        </pc:graphicFrameChg>
      </pc:sldChg>
      <pc:sldChg chg="addSp delSp modSp mod">
        <pc:chgData name="Alfred Asterjadhi" userId="39de57b9-85c0-4fd1-aaac-8ca2b6560ad0" providerId="ADAL" clId="{E22CD4EF-417E-4B6E-9D38-F386018525A9}" dt="2022-05-10T01:05:32.128" v="1328" actId="207"/>
        <pc:sldMkLst>
          <pc:docMk/>
          <pc:sldMk cId="2327388640" sldId="335"/>
        </pc:sldMkLst>
        <pc:spChg chg="mod">
          <ac:chgData name="Alfred Asterjadhi" userId="39de57b9-85c0-4fd1-aaac-8ca2b6560ad0" providerId="ADAL" clId="{E22CD4EF-417E-4B6E-9D38-F386018525A9}" dt="2022-05-10T00:41:03.380" v="1317" actId="13926"/>
          <ac:spMkLst>
            <pc:docMk/>
            <pc:sldMk cId="2327388640" sldId="335"/>
            <ac:spMk id="2" creationId="{4B5F0D0E-8BB7-48AB-9160-728B8B3399A2}"/>
          </ac:spMkLst>
        </pc:spChg>
        <pc:spChg chg="mod">
          <ac:chgData name="Alfred Asterjadhi" userId="39de57b9-85c0-4fd1-aaac-8ca2b6560ad0" providerId="ADAL" clId="{E22CD4EF-417E-4B6E-9D38-F386018525A9}" dt="2022-05-10T01:05:32.128" v="1328" actId="207"/>
          <ac:spMkLst>
            <pc:docMk/>
            <pc:sldMk cId="2327388640" sldId="335"/>
            <ac:spMk id="3" creationId="{DFB0BA47-D7B6-4F95-932E-A7AA615BC440}"/>
          </ac:spMkLst>
        </pc:spChg>
        <pc:graphicFrameChg chg="add del mod">
          <ac:chgData name="Alfred Asterjadhi" userId="39de57b9-85c0-4fd1-aaac-8ca2b6560ad0" providerId="ADAL" clId="{E22CD4EF-417E-4B6E-9D38-F386018525A9}" dt="2022-05-09T13:28:05.483" v="838"/>
          <ac:graphicFrameMkLst>
            <pc:docMk/>
            <pc:sldMk cId="2327388640" sldId="335"/>
            <ac:graphicFrameMk id="7" creationId="{3B92AFCD-D50E-4759-98CA-E4EDC90A8C25}"/>
          </ac:graphicFrameMkLst>
        </pc:graphicFrameChg>
        <pc:graphicFrameChg chg="add del mod">
          <ac:chgData name="Alfred Asterjadhi" userId="39de57b9-85c0-4fd1-aaac-8ca2b6560ad0" providerId="ADAL" clId="{E22CD4EF-417E-4B6E-9D38-F386018525A9}" dt="2022-05-03T16:52:34.346" v="3"/>
          <ac:graphicFrameMkLst>
            <pc:docMk/>
            <pc:sldMk cId="2327388640" sldId="335"/>
            <ac:graphicFrameMk id="7" creationId="{B057DE88-C832-499B-BA14-764D3463FC65}"/>
          </ac:graphicFrameMkLst>
        </pc:graphicFrameChg>
        <pc:graphicFrameChg chg="add del mod">
          <ac:chgData name="Alfred Asterjadhi" userId="39de57b9-85c0-4fd1-aaac-8ca2b6560ad0" providerId="ADAL" clId="{E22CD4EF-417E-4B6E-9D38-F386018525A9}" dt="2022-05-03T16:52:38.260" v="5"/>
          <ac:graphicFrameMkLst>
            <pc:docMk/>
            <pc:sldMk cId="2327388640" sldId="335"/>
            <ac:graphicFrameMk id="8" creationId="{8A856D42-9C81-451F-8B11-FDB8BAE380B9}"/>
          </ac:graphicFrameMkLst>
        </pc:graphicFrameChg>
      </pc:sldChg>
      <pc:sldChg chg="addSp delSp modSp mod">
        <pc:chgData name="Alfred Asterjadhi" userId="39de57b9-85c0-4fd1-aaac-8ca2b6560ad0" providerId="ADAL" clId="{E22CD4EF-417E-4B6E-9D38-F386018525A9}" dt="2022-05-11T15:18:52.821" v="2004" actId="20577"/>
        <pc:sldMkLst>
          <pc:docMk/>
          <pc:sldMk cId="3857707522" sldId="336"/>
        </pc:sldMkLst>
        <pc:spChg chg="mod">
          <ac:chgData name="Alfred Asterjadhi" userId="39de57b9-85c0-4fd1-aaac-8ca2b6560ad0" providerId="ADAL" clId="{E22CD4EF-417E-4B6E-9D38-F386018525A9}" dt="2022-05-11T13:08:45.262" v="1954" actId="13926"/>
          <ac:spMkLst>
            <pc:docMk/>
            <pc:sldMk cId="3857707522" sldId="336"/>
            <ac:spMk id="2" creationId="{BB257C45-33B6-4575-BFD1-635C7A68B736}"/>
          </ac:spMkLst>
        </pc:spChg>
        <pc:spChg chg="mod">
          <ac:chgData name="Alfred Asterjadhi" userId="39de57b9-85c0-4fd1-aaac-8ca2b6560ad0" providerId="ADAL" clId="{E22CD4EF-417E-4B6E-9D38-F386018525A9}" dt="2022-05-11T15:18:52.821" v="2004" actId="20577"/>
          <ac:spMkLst>
            <pc:docMk/>
            <pc:sldMk cId="3857707522" sldId="336"/>
            <ac:spMk id="3" creationId="{5F2B61AD-90EC-4D19-B28B-7FC2B47F9A7B}"/>
          </ac:spMkLst>
        </pc:spChg>
        <pc:graphicFrameChg chg="add del mod">
          <ac:chgData name="Alfred Asterjadhi" userId="39de57b9-85c0-4fd1-aaac-8ca2b6560ad0" providerId="ADAL" clId="{E22CD4EF-417E-4B6E-9D38-F386018525A9}" dt="2022-05-06T18:22:39.468" v="634"/>
          <ac:graphicFrameMkLst>
            <pc:docMk/>
            <pc:sldMk cId="3857707522" sldId="336"/>
            <ac:graphicFrameMk id="7" creationId="{BA258363-419E-4CB3-ACAA-8E734B6B1D97}"/>
          </ac:graphicFrameMkLst>
        </pc:graphicFrameChg>
      </pc:sldChg>
      <pc:sldChg chg="modSp del mod">
        <pc:chgData name="Alfred Asterjadhi" userId="39de57b9-85c0-4fd1-aaac-8ca2b6560ad0" providerId="ADAL" clId="{E22CD4EF-417E-4B6E-9D38-F386018525A9}" dt="2022-05-09T13:21:36.437" v="788" actId="47"/>
        <pc:sldMkLst>
          <pc:docMk/>
          <pc:sldMk cId="758807830" sldId="337"/>
        </pc:sldMkLst>
        <pc:spChg chg="mod">
          <ac:chgData name="Alfred Asterjadhi" userId="39de57b9-85c0-4fd1-aaac-8ca2b6560ad0" providerId="ADAL" clId="{E22CD4EF-417E-4B6E-9D38-F386018525A9}" dt="2022-05-06T18:25:32.740" v="678" actId="20577"/>
          <ac:spMkLst>
            <pc:docMk/>
            <pc:sldMk cId="758807830" sldId="337"/>
            <ac:spMk id="3" creationId="{3E688F76-5448-4A89-90E8-057B393044A9}"/>
          </ac:spMkLst>
        </pc:spChg>
      </pc:sldChg>
      <pc:sldChg chg="modSp mod">
        <pc:chgData name="Alfred Asterjadhi" userId="39de57b9-85c0-4fd1-aaac-8ca2b6560ad0" providerId="ADAL" clId="{E22CD4EF-417E-4B6E-9D38-F386018525A9}" dt="2022-05-12T14:59:35.303" v="3190" actId="20577"/>
        <pc:sldMkLst>
          <pc:docMk/>
          <pc:sldMk cId="1452931425" sldId="338"/>
        </pc:sldMkLst>
        <pc:spChg chg="mod">
          <ac:chgData name="Alfred Asterjadhi" userId="39de57b9-85c0-4fd1-aaac-8ca2b6560ad0" providerId="ADAL" clId="{E22CD4EF-417E-4B6E-9D38-F386018525A9}" dt="2022-05-12T13:23:23.245" v="3183" actId="13926"/>
          <ac:spMkLst>
            <pc:docMk/>
            <pc:sldMk cId="1452931425" sldId="338"/>
            <ac:spMk id="2" creationId="{F98B6CBA-CA1B-43DA-854E-008ACE1890FB}"/>
          </ac:spMkLst>
        </pc:spChg>
        <pc:spChg chg="mod">
          <ac:chgData name="Alfred Asterjadhi" userId="39de57b9-85c0-4fd1-aaac-8ca2b6560ad0" providerId="ADAL" clId="{E22CD4EF-417E-4B6E-9D38-F386018525A9}" dt="2022-05-12T14:59:35.303" v="3190" actId="20577"/>
          <ac:spMkLst>
            <pc:docMk/>
            <pc:sldMk cId="1452931425" sldId="338"/>
            <ac:spMk id="3" creationId="{7A07C496-B89B-4C4A-AB05-4B77C714DCC4}"/>
          </ac:spMkLst>
        </pc:spChg>
      </pc:sldChg>
      <pc:sldChg chg="modSp mod">
        <pc:chgData name="Alfred Asterjadhi" userId="39de57b9-85c0-4fd1-aaac-8ca2b6560ad0" providerId="ADAL" clId="{E22CD4EF-417E-4B6E-9D38-F386018525A9}" dt="2022-05-16T15:11:08.353" v="4847" actId="13926"/>
        <pc:sldMkLst>
          <pc:docMk/>
          <pc:sldMk cId="10406335" sldId="341"/>
        </pc:sldMkLst>
        <pc:spChg chg="mod">
          <ac:chgData name="Alfred Asterjadhi" userId="39de57b9-85c0-4fd1-aaac-8ca2b6560ad0" providerId="ADAL" clId="{E22CD4EF-417E-4B6E-9D38-F386018525A9}" dt="2022-05-16T15:11:08.353" v="4847" actId="13926"/>
          <ac:spMkLst>
            <pc:docMk/>
            <pc:sldMk cId="10406335" sldId="341"/>
            <ac:spMk id="2" creationId="{322E3CF1-F468-43B7-8674-214F8AB8A73A}"/>
          </ac:spMkLst>
        </pc:spChg>
        <pc:spChg chg="mod">
          <ac:chgData name="Alfred Asterjadhi" userId="39de57b9-85c0-4fd1-aaac-8ca2b6560ad0" providerId="ADAL" clId="{E22CD4EF-417E-4B6E-9D38-F386018525A9}" dt="2022-05-16T15:10:32.888" v="4846" actId="207"/>
          <ac:spMkLst>
            <pc:docMk/>
            <pc:sldMk cId="10406335" sldId="341"/>
            <ac:spMk id="3" creationId="{29C5F753-2E2D-47AF-B06F-D5B90B98D693}"/>
          </ac:spMkLst>
        </pc:spChg>
      </pc:sldChg>
      <pc:sldChg chg="modSp add del mod">
        <pc:chgData name="Alfred Asterjadhi" userId="39de57b9-85c0-4fd1-aaac-8ca2b6560ad0" providerId="ADAL" clId="{E22CD4EF-417E-4B6E-9D38-F386018525A9}" dt="2022-05-10T16:02:59.467" v="1891" actId="13926"/>
        <pc:sldMkLst>
          <pc:docMk/>
          <pc:sldMk cId="4156835973" sldId="342"/>
        </pc:sldMkLst>
        <pc:spChg chg="mod">
          <ac:chgData name="Alfred Asterjadhi" userId="39de57b9-85c0-4fd1-aaac-8ca2b6560ad0" providerId="ADAL" clId="{E22CD4EF-417E-4B6E-9D38-F386018525A9}" dt="2022-05-10T16:02:59.467" v="1891" actId="13926"/>
          <ac:spMkLst>
            <pc:docMk/>
            <pc:sldMk cId="4156835973" sldId="342"/>
            <ac:spMk id="2" creationId="{B6840888-B1D3-4EE4-984D-AE2D4FD8C6BF}"/>
          </ac:spMkLst>
        </pc:spChg>
        <pc:spChg chg="mod">
          <ac:chgData name="Alfred Asterjadhi" userId="39de57b9-85c0-4fd1-aaac-8ca2b6560ad0" providerId="ADAL" clId="{E22CD4EF-417E-4B6E-9D38-F386018525A9}" dt="2022-05-10T15:39:49.352" v="1875" actId="13926"/>
          <ac:spMkLst>
            <pc:docMk/>
            <pc:sldMk cId="4156835973" sldId="342"/>
            <ac:spMk id="3" creationId="{977FA593-1C2D-4B4C-B4B8-9841BC70A2D7}"/>
          </ac:spMkLst>
        </pc:spChg>
      </pc:sldChg>
      <pc:sldChg chg="modSp mod">
        <pc:chgData name="Alfred Asterjadhi" userId="39de57b9-85c0-4fd1-aaac-8ca2b6560ad0" providerId="ADAL" clId="{E22CD4EF-417E-4B6E-9D38-F386018525A9}" dt="2022-05-12T01:02:37.903" v="2920" actId="207"/>
        <pc:sldMkLst>
          <pc:docMk/>
          <pc:sldMk cId="3688839590" sldId="343"/>
        </pc:sldMkLst>
        <pc:spChg chg="mod">
          <ac:chgData name="Alfred Asterjadhi" userId="39de57b9-85c0-4fd1-aaac-8ca2b6560ad0" providerId="ADAL" clId="{E22CD4EF-417E-4B6E-9D38-F386018525A9}" dt="2022-05-12T00:35:49.599" v="2890" actId="13926"/>
          <ac:spMkLst>
            <pc:docMk/>
            <pc:sldMk cId="3688839590" sldId="343"/>
            <ac:spMk id="2" creationId="{4B5F0D0E-8BB7-48AB-9160-728B8B3399A2}"/>
          </ac:spMkLst>
        </pc:spChg>
        <pc:spChg chg="mod">
          <ac:chgData name="Alfred Asterjadhi" userId="39de57b9-85c0-4fd1-aaac-8ca2b6560ad0" providerId="ADAL" clId="{E22CD4EF-417E-4B6E-9D38-F386018525A9}" dt="2022-05-12T01:02:37.903" v="2920" actId="207"/>
          <ac:spMkLst>
            <pc:docMk/>
            <pc:sldMk cId="3688839590" sldId="343"/>
            <ac:spMk id="3" creationId="{DFB0BA47-D7B6-4F95-932E-A7AA615BC440}"/>
          </ac:spMkLst>
        </pc:spChg>
      </pc:sldChg>
      <pc:sldChg chg="modSp add del mod">
        <pc:chgData name="Alfred Asterjadhi" userId="39de57b9-85c0-4fd1-aaac-8ca2b6560ad0" providerId="ADAL" clId="{E22CD4EF-417E-4B6E-9D38-F386018525A9}" dt="2022-05-10T17:48:57.798" v="1921" actId="13926"/>
        <pc:sldMkLst>
          <pc:docMk/>
          <pc:sldMk cId="2685357060" sldId="344"/>
        </pc:sldMkLst>
        <pc:spChg chg="mod">
          <ac:chgData name="Alfred Asterjadhi" userId="39de57b9-85c0-4fd1-aaac-8ca2b6560ad0" providerId="ADAL" clId="{E22CD4EF-417E-4B6E-9D38-F386018525A9}" dt="2022-05-10T17:48:57.798" v="1921" actId="13926"/>
          <ac:spMkLst>
            <pc:docMk/>
            <pc:sldMk cId="2685357060" sldId="344"/>
            <ac:spMk id="2" creationId="{B6840888-B1D3-4EE4-984D-AE2D4FD8C6BF}"/>
          </ac:spMkLst>
        </pc:spChg>
        <pc:spChg chg="mod">
          <ac:chgData name="Alfred Asterjadhi" userId="39de57b9-85c0-4fd1-aaac-8ca2b6560ad0" providerId="ADAL" clId="{E22CD4EF-417E-4B6E-9D38-F386018525A9}" dt="2022-05-10T15:39:59.759" v="1889" actId="13926"/>
          <ac:spMkLst>
            <pc:docMk/>
            <pc:sldMk cId="2685357060" sldId="344"/>
            <ac:spMk id="3" creationId="{977FA593-1C2D-4B4C-B4B8-9841BC70A2D7}"/>
          </ac:spMkLst>
        </pc:spChg>
      </pc:sldChg>
      <pc:sldChg chg="modSp mod">
        <pc:chgData name="Alfred Asterjadhi" userId="39de57b9-85c0-4fd1-aaac-8ca2b6560ad0" providerId="ADAL" clId="{E22CD4EF-417E-4B6E-9D38-F386018525A9}" dt="2022-05-13T01:00:19.245" v="3729" actId="20577"/>
        <pc:sldMkLst>
          <pc:docMk/>
          <pc:sldMk cId="3061888515" sldId="345"/>
        </pc:sldMkLst>
        <pc:spChg chg="mod">
          <ac:chgData name="Alfred Asterjadhi" userId="39de57b9-85c0-4fd1-aaac-8ca2b6560ad0" providerId="ADAL" clId="{E22CD4EF-417E-4B6E-9D38-F386018525A9}" dt="2022-05-12T23:11:42.895" v="3365" actId="13926"/>
          <ac:spMkLst>
            <pc:docMk/>
            <pc:sldMk cId="3061888515" sldId="345"/>
            <ac:spMk id="2" creationId="{4B5F0D0E-8BB7-48AB-9160-728B8B3399A2}"/>
          </ac:spMkLst>
        </pc:spChg>
        <pc:spChg chg="mod">
          <ac:chgData name="Alfred Asterjadhi" userId="39de57b9-85c0-4fd1-aaac-8ca2b6560ad0" providerId="ADAL" clId="{E22CD4EF-417E-4B6E-9D38-F386018525A9}" dt="2022-05-13T01:00:19.245" v="3729" actId="20577"/>
          <ac:spMkLst>
            <pc:docMk/>
            <pc:sldMk cId="3061888515" sldId="345"/>
            <ac:spMk id="3" creationId="{DFB0BA47-D7B6-4F95-932E-A7AA615BC440}"/>
          </ac:spMkLst>
        </pc:spChg>
      </pc:sldChg>
      <pc:sldChg chg="modSp add mod">
        <pc:chgData name="Alfred Asterjadhi" userId="39de57b9-85c0-4fd1-aaac-8ca2b6560ad0" providerId="ADAL" clId="{E22CD4EF-417E-4B6E-9D38-F386018525A9}" dt="2022-05-10T15:28:48.472" v="1716" actId="6549"/>
        <pc:sldMkLst>
          <pc:docMk/>
          <pc:sldMk cId="1766754893" sldId="346"/>
        </pc:sldMkLst>
        <pc:spChg chg="mod">
          <ac:chgData name="Alfred Asterjadhi" userId="39de57b9-85c0-4fd1-aaac-8ca2b6560ad0" providerId="ADAL" clId="{E22CD4EF-417E-4B6E-9D38-F386018525A9}" dt="2022-05-10T13:19:41.868" v="1661" actId="13926"/>
          <ac:spMkLst>
            <pc:docMk/>
            <pc:sldMk cId="1766754893" sldId="346"/>
            <ac:spMk id="2" creationId="{4B5F0D0E-8BB7-48AB-9160-728B8B3399A2}"/>
          </ac:spMkLst>
        </pc:spChg>
        <pc:spChg chg="mod">
          <ac:chgData name="Alfred Asterjadhi" userId="39de57b9-85c0-4fd1-aaac-8ca2b6560ad0" providerId="ADAL" clId="{E22CD4EF-417E-4B6E-9D38-F386018525A9}" dt="2022-05-10T15:28:48.472" v="1716" actId="6549"/>
          <ac:spMkLst>
            <pc:docMk/>
            <pc:sldMk cId="1766754893" sldId="346"/>
            <ac:spMk id="3" creationId="{DFB0BA47-D7B6-4F95-932E-A7AA615BC440}"/>
          </ac:spMkLst>
        </pc:spChg>
      </pc:sldChg>
      <pc:sldMasterChg chg="modSp mod">
        <pc:chgData name="Alfred Asterjadhi" userId="39de57b9-85c0-4fd1-aaac-8ca2b6560ad0" providerId="ADAL" clId="{E22CD4EF-417E-4B6E-9D38-F386018525A9}" dt="2022-05-16T15:36:25.021" v="4849" actId="6549"/>
        <pc:sldMasterMkLst>
          <pc:docMk/>
          <pc:sldMasterMk cId="0" sldId="2147483648"/>
        </pc:sldMasterMkLst>
        <pc:spChg chg="mod">
          <ac:chgData name="Alfred Asterjadhi" userId="39de57b9-85c0-4fd1-aaac-8ca2b6560ad0" providerId="ADAL" clId="{E22CD4EF-417E-4B6E-9D38-F386018525A9}" dt="2022-05-16T15:36:25.021" v="4849" actId="6549"/>
          <ac:spMkLst>
            <pc:docMk/>
            <pc:sldMasterMk cId="0" sldId="2147483648"/>
            <ac:spMk id="10" creationId="{00000000-0000-0000-0000-000000000000}"/>
          </ac:spMkLst>
        </pc:spChg>
      </pc:sldMasterChg>
    </pc:docChg>
  </pc:docChgLst>
  <pc:docChgLst>
    <pc:chgData name="Alfred Asterjadhi" userId="39de57b9-85c0-4fd1-aaac-8ca2b6560ad0" providerId="ADAL" clId="{98DF9B86-2659-4795-9A06-549B63164DF9}"/>
    <pc:docChg chg="undo redo custSel addSld delSld modSld sldOrd modMainMaster">
      <pc:chgData name="Alfred Asterjadhi" userId="39de57b9-85c0-4fd1-aaac-8ca2b6560ad0" providerId="ADAL" clId="{98DF9B86-2659-4795-9A06-549B63164DF9}" dt="2022-03-11T18:51:22.799" v="2510" actId="6549"/>
      <pc:docMkLst>
        <pc:docMk/>
      </pc:docMkLst>
      <pc:sldChg chg="modSp mod">
        <pc:chgData name="Alfred Asterjadhi" userId="39de57b9-85c0-4fd1-aaac-8ca2b6560ad0" providerId="ADAL" clId="{98DF9B86-2659-4795-9A06-549B63164DF9}" dt="2022-03-04T21:09:46.942" v="9" actId="20577"/>
        <pc:sldMkLst>
          <pc:docMk/>
          <pc:sldMk cId="0" sldId="256"/>
        </pc:sldMkLst>
        <pc:spChg chg="mod">
          <ac:chgData name="Alfred Asterjadhi" userId="39de57b9-85c0-4fd1-aaac-8ca2b6560ad0" providerId="ADAL" clId="{98DF9B86-2659-4795-9A06-549B63164DF9}" dt="2022-03-04T21:09:34.608" v="4" actId="20577"/>
          <ac:spMkLst>
            <pc:docMk/>
            <pc:sldMk cId="0" sldId="256"/>
            <ac:spMk id="3073" creationId="{00000000-0000-0000-0000-000000000000}"/>
          </ac:spMkLst>
        </pc:spChg>
        <pc:spChg chg="mod">
          <ac:chgData name="Alfred Asterjadhi" userId="39de57b9-85c0-4fd1-aaac-8ca2b6560ad0" providerId="ADAL" clId="{98DF9B86-2659-4795-9A06-549B63164DF9}" dt="2022-03-04T21:09:46.942" v="9" actId="20577"/>
          <ac:spMkLst>
            <pc:docMk/>
            <pc:sldMk cId="0" sldId="256"/>
            <ac:spMk id="3074" creationId="{00000000-0000-0000-0000-000000000000}"/>
          </ac:spMkLst>
        </pc:spChg>
      </pc:sldChg>
      <pc:sldChg chg="modSp mod">
        <pc:chgData name="Alfred Asterjadhi" userId="39de57b9-85c0-4fd1-aaac-8ca2b6560ad0" providerId="ADAL" clId="{98DF9B86-2659-4795-9A06-549B63164DF9}" dt="2022-03-04T21:10:39.183" v="22" actId="20577"/>
        <pc:sldMkLst>
          <pc:docMk/>
          <pc:sldMk cId="132832093" sldId="267"/>
        </pc:sldMkLst>
        <pc:spChg chg="mod">
          <ac:chgData name="Alfred Asterjadhi" userId="39de57b9-85c0-4fd1-aaac-8ca2b6560ad0" providerId="ADAL" clId="{98DF9B86-2659-4795-9A06-549B63164DF9}" dt="2022-03-04T21:10:39.183" v="22" actId="20577"/>
          <ac:spMkLst>
            <pc:docMk/>
            <pc:sldMk cId="132832093" sldId="267"/>
            <ac:spMk id="3" creationId="{00000000-0000-0000-0000-000000000000}"/>
          </ac:spMkLst>
        </pc:spChg>
      </pc:sldChg>
      <pc:sldChg chg="modSp mod">
        <pc:chgData name="Alfred Asterjadhi" userId="39de57b9-85c0-4fd1-aaac-8ca2b6560ad0" providerId="ADAL" clId="{98DF9B86-2659-4795-9A06-549B63164DF9}" dt="2022-03-04T22:54:06.181" v="584" actId="20577"/>
        <pc:sldMkLst>
          <pc:docMk/>
          <pc:sldMk cId="2243228416" sldId="299"/>
        </pc:sldMkLst>
        <pc:spChg chg="mod">
          <ac:chgData name="Alfred Asterjadhi" userId="39de57b9-85c0-4fd1-aaac-8ca2b6560ad0" providerId="ADAL" clId="{98DF9B86-2659-4795-9A06-549B63164DF9}" dt="2022-03-04T22:52:31.445" v="554" actId="14100"/>
          <ac:spMkLst>
            <pc:docMk/>
            <pc:sldMk cId="2243228416" sldId="299"/>
            <ac:spMk id="3" creationId="{3857177C-4F12-41D1-AB93-6925069E5DB9}"/>
          </ac:spMkLst>
        </pc:spChg>
        <pc:spChg chg="mod">
          <ac:chgData name="Alfred Asterjadhi" userId="39de57b9-85c0-4fd1-aaac-8ca2b6560ad0" providerId="ADAL" clId="{98DF9B86-2659-4795-9A06-549B63164DF9}" dt="2022-03-04T22:54:06.181" v="584" actId="20577"/>
          <ac:spMkLst>
            <pc:docMk/>
            <pc:sldMk cId="2243228416" sldId="299"/>
            <ac:spMk id="17" creationId="{442A1050-6527-4B2E-A943-E125D6B48B52}"/>
          </ac:spMkLst>
        </pc:spChg>
      </pc:sldChg>
      <pc:sldChg chg="modSp mod">
        <pc:chgData name="Alfred Asterjadhi" userId="39de57b9-85c0-4fd1-aaac-8ca2b6560ad0" providerId="ADAL" clId="{98DF9B86-2659-4795-9A06-549B63164DF9}" dt="2022-03-04T21:23:45.235" v="85" actId="20577"/>
        <pc:sldMkLst>
          <pc:docMk/>
          <pc:sldMk cId="1908471061" sldId="328"/>
        </pc:sldMkLst>
        <pc:spChg chg="mod">
          <ac:chgData name="Alfred Asterjadhi" userId="39de57b9-85c0-4fd1-aaac-8ca2b6560ad0" providerId="ADAL" clId="{98DF9B86-2659-4795-9A06-549B63164DF9}" dt="2022-03-04T21:23:45.235" v="85" actId="20577"/>
          <ac:spMkLst>
            <pc:docMk/>
            <pc:sldMk cId="1908471061" sldId="328"/>
            <ac:spMk id="3" creationId="{3EF9BE80-D462-4B64-8448-3B553445EDCF}"/>
          </ac:spMkLst>
        </pc:spChg>
      </pc:sldChg>
      <pc:sldChg chg="addSp delSp modSp mod">
        <pc:chgData name="Alfred Asterjadhi" userId="39de57b9-85c0-4fd1-aaac-8ca2b6560ad0" providerId="ADAL" clId="{98DF9B86-2659-4795-9A06-549B63164DF9}" dt="2022-03-08T16:10:46.060" v="1123" actId="207"/>
        <pc:sldMkLst>
          <pc:docMk/>
          <pc:sldMk cId="1706072776" sldId="334"/>
        </pc:sldMkLst>
        <pc:spChg chg="mod">
          <ac:chgData name="Alfred Asterjadhi" userId="39de57b9-85c0-4fd1-aaac-8ca2b6560ad0" providerId="ADAL" clId="{98DF9B86-2659-4795-9A06-549B63164DF9}" dt="2022-03-08T04:12:21.794" v="871" actId="13926"/>
          <ac:spMkLst>
            <pc:docMk/>
            <pc:sldMk cId="1706072776" sldId="334"/>
            <ac:spMk id="2" creationId="{B6840888-B1D3-4EE4-984D-AE2D4FD8C6BF}"/>
          </ac:spMkLst>
        </pc:spChg>
        <pc:spChg chg="mod">
          <ac:chgData name="Alfred Asterjadhi" userId="39de57b9-85c0-4fd1-aaac-8ca2b6560ad0" providerId="ADAL" clId="{98DF9B86-2659-4795-9A06-549B63164DF9}" dt="2022-03-08T16:10:46.060" v="1123" actId="207"/>
          <ac:spMkLst>
            <pc:docMk/>
            <pc:sldMk cId="1706072776" sldId="334"/>
            <ac:spMk id="3" creationId="{977FA593-1C2D-4B4C-B4B8-9841BC70A2D7}"/>
          </ac:spMkLst>
        </pc:spChg>
        <pc:graphicFrameChg chg="add del mod">
          <ac:chgData name="Alfred Asterjadhi" userId="39de57b9-85c0-4fd1-aaac-8ca2b6560ad0" providerId="ADAL" clId="{98DF9B86-2659-4795-9A06-549B63164DF9}" dt="2022-03-04T21:25:57.785" v="129"/>
          <ac:graphicFrameMkLst>
            <pc:docMk/>
            <pc:sldMk cId="1706072776" sldId="334"/>
            <ac:graphicFrameMk id="7" creationId="{AA327D61-CF78-4C5E-9322-F9BFFE8FB4BC}"/>
          </ac:graphicFrameMkLst>
        </pc:graphicFrameChg>
      </pc:sldChg>
      <pc:sldChg chg="addSp delSp modSp mod">
        <pc:chgData name="Alfred Asterjadhi" userId="39de57b9-85c0-4fd1-aaac-8ca2b6560ad0" providerId="ADAL" clId="{98DF9B86-2659-4795-9A06-549B63164DF9}" dt="2022-03-08T15:53:10.656" v="1066" actId="20577"/>
        <pc:sldMkLst>
          <pc:docMk/>
          <pc:sldMk cId="2327388640" sldId="335"/>
        </pc:sldMkLst>
        <pc:spChg chg="mod">
          <ac:chgData name="Alfred Asterjadhi" userId="39de57b9-85c0-4fd1-aaac-8ca2b6560ad0" providerId="ADAL" clId="{98DF9B86-2659-4795-9A06-549B63164DF9}" dt="2022-03-08T04:12:25.599" v="872" actId="13926"/>
          <ac:spMkLst>
            <pc:docMk/>
            <pc:sldMk cId="2327388640" sldId="335"/>
            <ac:spMk id="2" creationId="{4B5F0D0E-8BB7-48AB-9160-728B8B3399A2}"/>
          </ac:spMkLst>
        </pc:spChg>
        <pc:spChg chg="mod">
          <ac:chgData name="Alfred Asterjadhi" userId="39de57b9-85c0-4fd1-aaac-8ca2b6560ad0" providerId="ADAL" clId="{98DF9B86-2659-4795-9A06-549B63164DF9}" dt="2022-03-08T15:53:10.656" v="1066" actId="20577"/>
          <ac:spMkLst>
            <pc:docMk/>
            <pc:sldMk cId="2327388640" sldId="335"/>
            <ac:spMk id="3" creationId="{DFB0BA47-D7B6-4F95-932E-A7AA615BC440}"/>
          </ac:spMkLst>
        </pc:spChg>
        <pc:graphicFrameChg chg="add del mod">
          <ac:chgData name="Alfred Asterjadhi" userId="39de57b9-85c0-4fd1-aaac-8ca2b6560ad0" providerId="ADAL" clId="{98DF9B86-2659-4795-9A06-549B63164DF9}" dt="2022-03-04T21:34:28.666" v="234"/>
          <ac:graphicFrameMkLst>
            <pc:docMk/>
            <pc:sldMk cId="2327388640" sldId="335"/>
            <ac:graphicFrameMk id="7" creationId="{E5CB7C68-2FD2-45A6-9F5F-2C175FA2CD36}"/>
          </ac:graphicFrameMkLst>
        </pc:graphicFrameChg>
        <pc:graphicFrameChg chg="add del mod">
          <ac:chgData name="Alfred Asterjadhi" userId="39de57b9-85c0-4fd1-aaac-8ca2b6560ad0" providerId="ADAL" clId="{98DF9B86-2659-4795-9A06-549B63164DF9}" dt="2022-03-04T21:41:16.875" v="275"/>
          <ac:graphicFrameMkLst>
            <pc:docMk/>
            <pc:sldMk cId="2327388640" sldId="335"/>
            <ac:graphicFrameMk id="8" creationId="{BCBE2171-DB31-42F3-A978-68E1CE43F204}"/>
          </ac:graphicFrameMkLst>
        </pc:graphicFrameChg>
      </pc:sldChg>
      <pc:sldChg chg="addSp delSp modSp mod ord">
        <pc:chgData name="Alfred Asterjadhi" userId="39de57b9-85c0-4fd1-aaac-8ca2b6560ad0" providerId="ADAL" clId="{98DF9B86-2659-4795-9A06-549B63164DF9}" dt="2022-03-09T16:05:33.634" v="1328" actId="20577"/>
        <pc:sldMkLst>
          <pc:docMk/>
          <pc:sldMk cId="3857707522" sldId="336"/>
        </pc:sldMkLst>
        <pc:spChg chg="mod">
          <ac:chgData name="Alfred Asterjadhi" userId="39de57b9-85c0-4fd1-aaac-8ca2b6560ad0" providerId="ADAL" clId="{98DF9B86-2659-4795-9A06-549B63164DF9}" dt="2022-03-09T16:05:28.307" v="1327" actId="13926"/>
          <ac:spMkLst>
            <pc:docMk/>
            <pc:sldMk cId="3857707522" sldId="336"/>
            <ac:spMk id="2" creationId="{BB257C45-33B6-4575-BFD1-635C7A68B736}"/>
          </ac:spMkLst>
        </pc:spChg>
        <pc:spChg chg="mod">
          <ac:chgData name="Alfred Asterjadhi" userId="39de57b9-85c0-4fd1-aaac-8ca2b6560ad0" providerId="ADAL" clId="{98DF9B86-2659-4795-9A06-549B63164DF9}" dt="2022-03-09T16:05:33.634" v="1328" actId="20577"/>
          <ac:spMkLst>
            <pc:docMk/>
            <pc:sldMk cId="3857707522" sldId="336"/>
            <ac:spMk id="3" creationId="{5F2B61AD-90EC-4D19-B28B-7FC2B47F9A7B}"/>
          </ac:spMkLst>
        </pc:spChg>
        <pc:graphicFrameChg chg="add del mod">
          <ac:chgData name="Alfred Asterjadhi" userId="39de57b9-85c0-4fd1-aaac-8ca2b6560ad0" providerId="ADAL" clId="{98DF9B86-2659-4795-9A06-549B63164DF9}" dt="2022-03-08T15:28:58.957" v="875"/>
          <ac:graphicFrameMkLst>
            <pc:docMk/>
            <pc:sldMk cId="3857707522" sldId="336"/>
            <ac:graphicFrameMk id="7" creationId="{4A24E158-491E-46A4-899E-A5A794502BE7}"/>
          </ac:graphicFrameMkLst>
        </pc:graphicFrameChg>
        <pc:graphicFrameChg chg="add del mod">
          <ac:chgData name="Alfred Asterjadhi" userId="39de57b9-85c0-4fd1-aaac-8ca2b6560ad0" providerId="ADAL" clId="{98DF9B86-2659-4795-9A06-549B63164DF9}" dt="2022-03-04T22:31:24.596" v="518"/>
          <ac:graphicFrameMkLst>
            <pc:docMk/>
            <pc:sldMk cId="3857707522" sldId="336"/>
            <ac:graphicFrameMk id="7" creationId="{71F4153C-61A7-48FA-B7E1-E4FACA818B75}"/>
          </ac:graphicFrameMkLst>
        </pc:graphicFrameChg>
        <pc:graphicFrameChg chg="add del mod">
          <ac:chgData name="Alfred Asterjadhi" userId="39de57b9-85c0-4fd1-aaac-8ca2b6560ad0" providerId="ADAL" clId="{98DF9B86-2659-4795-9A06-549B63164DF9}" dt="2022-03-07T22:07:00.243" v="688"/>
          <ac:graphicFrameMkLst>
            <pc:docMk/>
            <pc:sldMk cId="3857707522" sldId="336"/>
            <ac:graphicFrameMk id="7" creationId="{B9FEA1CB-EC21-4671-B346-ED5F8FEE1A96}"/>
          </ac:graphicFrameMkLst>
        </pc:graphicFrameChg>
      </pc:sldChg>
      <pc:sldChg chg="modSp mod">
        <pc:chgData name="Alfred Asterjadhi" userId="39de57b9-85c0-4fd1-aaac-8ca2b6560ad0" providerId="ADAL" clId="{98DF9B86-2659-4795-9A06-549B63164DF9}" dt="2022-03-10T16:48:44.994" v="1671" actId="207"/>
        <pc:sldMkLst>
          <pc:docMk/>
          <pc:sldMk cId="758807830" sldId="337"/>
        </pc:sldMkLst>
        <pc:spChg chg="mod">
          <ac:chgData name="Alfred Asterjadhi" userId="39de57b9-85c0-4fd1-aaac-8ca2b6560ad0" providerId="ADAL" clId="{98DF9B86-2659-4795-9A06-549B63164DF9}" dt="2022-03-10T15:09:27.605" v="1545" actId="13926"/>
          <ac:spMkLst>
            <pc:docMk/>
            <pc:sldMk cId="758807830" sldId="337"/>
            <ac:spMk id="2" creationId="{9920397D-90A0-4AC1-A4EF-8F96C4D04887}"/>
          </ac:spMkLst>
        </pc:spChg>
        <pc:spChg chg="mod">
          <ac:chgData name="Alfred Asterjadhi" userId="39de57b9-85c0-4fd1-aaac-8ca2b6560ad0" providerId="ADAL" clId="{98DF9B86-2659-4795-9A06-549B63164DF9}" dt="2022-03-10T16:48:44.994" v="1671" actId="207"/>
          <ac:spMkLst>
            <pc:docMk/>
            <pc:sldMk cId="758807830" sldId="337"/>
            <ac:spMk id="3" creationId="{3E688F76-5448-4A89-90E8-057B393044A9}"/>
          </ac:spMkLst>
        </pc:spChg>
        <pc:spChg chg="mod">
          <ac:chgData name="Alfred Asterjadhi" userId="39de57b9-85c0-4fd1-aaac-8ca2b6560ad0" providerId="ADAL" clId="{98DF9B86-2659-4795-9A06-549B63164DF9}" dt="2022-03-04T21:55:47.597" v="364"/>
          <ac:spMkLst>
            <pc:docMk/>
            <pc:sldMk cId="758807830" sldId="337"/>
            <ac:spMk id="6" creationId="{471B65DA-AE88-410F-854B-3CBD958262D8}"/>
          </ac:spMkLst>
        </pc:spChg>
      </pc:sldChg>
      <pc:sldChg chg="modSp mod">
        <pc:chgData name="Alfred Asterjadhi" userId="39de57b9-85c0-4fd1-aaac-8ca2b6560ad0" providerId="ADAL" clId="{98DF9B86-2659-4795-9A06-549B63164DF9}" dt="2022-03-10T16:15:50.227" v="1612" actId="207"/>
        <pc:sldMkLst>
          <pc:docMk/>
          <pc:sldMk cId="1452931425" sldId="338"/>
        </pc:sldMkLst>
        <pc:spChg chg="mod">
          <ac:chgData name="Alfred Asterjadhi" userId="39de57b9-85c0-4fd1-aaac-8ca2b6560ad0" providerId="ADAL" clId="{98DF9B86-2659-4795-9A06-549B63164DF9}" dt="2022-03-10T15:09:25.193" v="1544" actId="13926"/>
          <ac:spMkLst>
            <pc:docMk/>
            <pc:sldMk cId="1452931425" sldId="338"/>
            <ac:spMk id="2" creationId="{F98B6CBA-CA1B-43DA-854E-008ACE1890FB}"/>
          </ac:spMkLst>
        </pc:spChg>
        <pc:spChg chg="mod">
          <ac:chgData name="Alfred Asterjadhi" userId="39de57b9-85c0-4fd1-aaac-8ca2b6560ad0" providerId="ADAL" clId="{98DF9B86-2659-4795-9A06-549B63164DF9}" dt="2022-03-10T16:15:50.227" v="1612" actId="207"/>
          <ac:spMkLst>
            <pc:docMk/>
            <pc:sldMk cId="1452931425" sldId="338"/>
            <ac:spMk id="3" creationId="{7A07C496-B89B-4C4A-AB05-4B77C714DCC4}"/>
          </ac:spMkLst>
        </pc:spChg>
      </pc:sldChg>
      <pc:sldChg chg="addSp delSp modSp mod">
        <pc:chgData name="Alfred Asterjadhi" userId="39de57b9-85c0-4fd1-aaac-8ca2b6560ad0" providerId="ADAL" clId="{98DF9B86-2659-4795-9A06-549B63164DF9}" dt="2022-03-11T18:02:24.940" v="2507" actId="20577"/>
        <pc:sldMkLst>
          <pc:docMk/>
          <pc:sldMk cId="10406335" sldId="341"/>
        </pc:sldMkLst>
        <pc:spChg chg="mod">
          <ac:chgData name="Alfred Asterjadhi" userId="39de57b9-85c0-4fd1-aaac-8ca2b6560ad0" providerId="ADAL" clId="{98DF9B86-2659-4795-9A06-549B63164DF9}" dt="2022-03-11T01:51:25.070" v="2206" actId="13926"/>
          <ac:spMkLst>
            <pc:docMk/>
            <pc:sldMk cId="10406335" sldId="341"/>
            <ac:spMk id="2" creationId="{322E3CF1-F468-43B7-8674-214F8AB8A73A}"/>
          </ac:spMkLst>
        </pc:spChg>
        <pc:spChg chg="mod">
          <ac:chgData name="Alfred Asterjadhi" userId="39de57b9-85c0-4fd1-aaac-8ca2b6560ad0" providerId="ADAL" clId="{98DF9B86-2659-4795-9A06-549B63164DF9}" dt="2022-03-11T18:02:24.940" v="2507" actId="20577"/>
          <ac:spMkLst>
            <pc:docMk/>
            <pc:sldMk cId="10406335" sldId="341"/>
            <ac:spMk id="3" creationId="{29C5F753-2E2D-47AF-B06F-D5B90B98D693}"/>
          </ac:spMkLst>
        </pc:spChg>
        <pc:spChg chg="add del">
          <ac:chgData name="Alfred Asterjadhi" userId="39de57b9-85c0-4fd1-aaac-8ca2b6560ad0" providerId="ADAL" clId="{98DF9B86-2659-4795-9A06-549B63164DF9}" dt="2022-03-11T17:53:32.849" v="2281"/>
          <ac:spMkLst>
            <pc:docMk/>
            <pc:sldMk cId="10406335" sldId="341"/>
            <ac:spMk id="7" creationId="{671E5A01-2E48-4B94-8682-02C35D8FACE2}"/>
          </ac:spMkLst>
        </pc:spChg>
        <pc:spChg chg="add del">
          <ac:chgData name="Alfred Asterjadhi" userId="39de57b9-85c0-4fd1-aaac-8ca2b6560ad0" providerId="ADAL" clId="{98DF9B86-2659-4795-9A06-549B63164DF9}" dt="2022-03-10T18:18:47.056" v="1922"/>
          <ac:spMkLst>
            <pc:docMk/>
            <pc:sldMk cId="10406335" sldId="341"/>
            <ac:spMk id="7" creationId="{BE8FE2E9-E886-4EA2-A9D1-B1C71E913015}"/>
          </ac:spMkLst>
        </pc:spChg>
      </pc:sldChg>
      <pc:sldChg chg="addSp delSp modSp add mod">
        <pc:chgData name="Alfred Asterjadhi" userId="39de57b9-85c0-4fd1-aaac-8ca2b6560ad0" providerId="ADAL" clId="{98DF9B86-2659-4795-9A06-549B63164DF9}" dt="2022-03-10T03:34:25.771" v="1367" actId="207"/>
        <pc:sldMkLst>
          <pc:docMk/>
          <pc:sldMk cId="4156835973" sldId="342"/>
        </pc:sldMkLst>
        <pc:spChg chg="mod">
          <ac:chgData name="Alfred Asterjadhi" userId="39de57b9-85c0-4fd1-aaac-8ca2b6560ad0" providerId="ADAL" clId="{98DF9B86-2659-4795-9A06-549B63164DF9}" dt="2022-03-10T03:34:11.150" v="1364" actId="13926"/>
          <ac:spMkLst>
            <pc:docMk/>
            <pc:sldMk cId="4156835973" sldId="342"/>
            <ac:spMk id="2" creationId="{B6840888-B1D3-4EE4-984D-AE2D4FD8C6BF}"/>
          </ac:spMkLst>
        </pc:spChg>
        <pc:spChg chg="mod">
          <ac:chgData name="Alfred Asterjadhi" userId="39de57b9-85c0-4fd1-aaac-8ca2b6560ad0" providerId="ADAL" clId="{98DF9B86-2659-4795-9A06-549B63164DF9}" dt="2022-03-10T03:34:25.771" v="1367" actId="207"/>
          <ac:spMkLst>
            <pc:docMk/>
            <pc:sldMk cId="4156835973" sldId="342"/>
            <ac:spMk id="3" creationId="{977FA593-1C2D-4B4C-B4B8-9841BC70A2D7}"/>
          </ac:spMkLst>
        </pc:spChg>
        <pc:graphicFrameChg chg="add del mod">
          <ac:chgData name="Alfred Asterjadhi" userId="39de57b9-85c0-4fd1-aaac-8ca2b6560ad0" providerId="ADAL" clId="{98DF9B86-2659-4795-9A06-549B63164DF9}" dt="2022-03-04T21:28:25.250" v="167"/>
          <ac:graphicFrameMkLst>
            <pc:docMk/>
            <pc:sldMk cId="4156835973" sldId="342"/>
            <ac:graphicFrameMk id="7" creationId="{AEC728D2-9A0B-484B-9214-06F76E1441B7}"/>
          </ac:graphicFrameMkLst>
        </pc:graphicFrameChg>
      </pc:sldChg>
      <pc:sldChg chg="modSp add mod">
        <pc:chgData name="Alfred Asterjadhi" userId="39de57b9-85c0-4fd1-aaac-8ca2b6560ad0" providerId="ADAL" clId="{98DF9B86-2659-4795-9A06-549B63164DF9}" dt="2022-03-10T03:38:15.304" v="1450" actId="207"/>
        <pc:sldMkLst>
          <pc:docMk/>
          <pc:sldMk cId="3688839590" sldId="343"/>
        </pc:sldMkLst>
        <pc:spChg chg="mod">
          <ac:chgData name="Alfred Asterjadhi" userId="39de57b9-85c0-4fd1-aaac-8ca2b6560ad0" providerId="ADAL" clId="{98DF9B86-2659-4795-9A06-549B63164DF9}" dt="2022-03-10T03:34:08.008" v="1363" actId="13926"/>
          <ac:spMkLst>
            <pc:docMk/>
            <pc:sldMk cId="3688839590" sldId="343"/>
            <ac:spMk id="2" creationId="{4B5F0D0E-8BB7-48AB-9160-728B8B3399A2}"/>
          </ac:spMkLst>
        </pc:spChg>
        <pc:spChg chg="mod">
          <ac:chgData name="Alfred Asterjadhi" userId="39de57b9-85c0-4fd1-aaac-8ca2b6560ad0" providerId="ADAL" clId="{98DF9B86-2659-4795-9A06-549B63164DF9}" dt="2022-03-10T03:38:15.304" v="1450" actId="207"/>
          <ac:spMkLst>
            <pc:docMk/>
            <pc:sldMk cId="3688839590" sldId="343"/>
            <ac:spMk id="3" creationId="{DFB0BA47-D7B6-4F95-932E-A7AA615BC440}"/>
          </ac:spMkLst>
        </pc:spChg>
      </pc:sldChg>
      <pc:sldChg chg="modSp add del mod">
        <pc:chgData name="Alfred Asterjadhi" userId="39de57b9-85c0-4fd1-aaac-8ca2b6560ad0" providerId="ADAL" clId="{98DF9B86-2659-4795-9A06-549B63164DF9}" dt="2022-03-04T22:54:51.233" v="597" actId="2696"/>
        <pc:sldMkLst>
          <pc:docMk/>
          <pc:sldMk cId="756467087" sldId="344"/>
        </pc:sldMkLst>
        <pc:spChg chg="mod">
          <ac:chgData name="Alfred Asterjadhi" userId="39de57b9-85c0-4fd1-aaac-8ca2b6560ad0" providerId="ADAL" clId="{98DF9B86-2659-4795-9A06-549B63164DF9}" dt="2022-03-04T21:55:24.045" v="359" actId="13926"/>
          <ac:spMkLst>
            <pc:docMk/>
            <pc:sldMk cId="756467087" sldId="344"/>
            <ac:spMk id="2" creationId="{B6840888-B1D3-4EE4-984D-AE2D4FD8C6BF}"/>
          </ac:spMkLst>
        </pc:spChg>
      </pc:sldChg>
      <pc:sldChg chg="modSp add mod">
        <pc:chgData name="Alfred Asterjadhi" userId="39de57b9-85c0-4fd1-aaac-8ca2b6560ad0" providerId="ADAL" clId="{98DF9B86-2659-4795-9A06-549B63164DF9}" dt="2022-03-11T16:25:26.779" v="2219" actId="207"/>
        <pc:sldMkLst>
          <pc:docMk/>
          <pc:sldMk cId="2685357060" sldId="344"/>
        </pc:sldMkLst>
        <pc:spChg chg="mod">
          <ac:chgData name="Alfred Asterjadhi" userId="39de57b9-85c0-4fd1-aaac-8ca2b6560ad0" providerId="ADAL" clId="{98DF9B86-2659-4795-9A06-549B63164DF9}" dt="2022-03-11T01:51:20.875" v="2205" actId="13926"/>
          <ac:spMkLst>
            <pc:docMk/>
            <pc:sldMk cId="2685357060" sldId="344"/>
            <ac:spMk id="2" creationId="{B6840888-B1D3-4EE4-984D-AE2D4FD8C6BF}"/>
          </ac:spMkLst>
        </pc:spChg>
        <pc:spChg chg="mod">
          <ac:chgData name="Alfred Asterjadhi" userId="39de57b9-85c0-4fd1-aaac-8ca2b6560ad0" providerId="ADAL" clId="{98DF9B86-2659-4795-9A06-549B63164DF9}" dt="2022-03-11T16:25:26.779" v="2219" actId="207"/>
          <ac:spMkLst>
            <pc:docMk/>
            <pc:sldMk cId="2685357060" sldId="344"/>
            <ac:spMk id="3" creationId="{977FA593-1C2D-4B4C-B4B8-9841BC70A2D7}"/>
          </ac:spMkLst>
        </pc:spChg>
      </pc:sldChg>
      <pc:sldChg chg="modSp add del mod">
        <pc:chgData name="Alfred Asterjadhi" userId="39de57b9-85c0-4fd1-aaac-8ca2b6560ad0" providerId="ADAL" clId="{98DF9B86-2659-4795-9A06-549B63164DF9}" dt="2022-03-04T22:54:51.233" v="597" actId="2696"/>
        <pc:sldMkLst>
          <pc:docMk/>
          <pc:sldMk cId="2780151657" sldId="345"/>
        </pc:sldMkLst>
        <pc:spChg chg="mod">
          <ac:chgData name="Alfred Asterjadhi" userId="39de57b9-85c0-4fd1-aaac-8ca2b6560ad0" providerId="ADAL" clId="{98DF9B86-2659-4795-9A06-549B63164DF9}" dt="2022-03-04T21:55:27.046" v="360" actId="13926"/>
          <ac:spMkLst>
            <pc:docMk/>
            <pc:sldMk cId="2780151657" sldId="345"/>
            <ac:spMk id="2" creationId="{4B5F0D0E-8BB7-48AB-9160-728B8B3399A2}"/>
          </ac:spMkLst>
        </pc:spChg>
      </pc:sldChg>
      <pc:sldChg chg="modSp add mod">
        <pc:chgData name="Alfred Asterjadhi" userId="39de57b9-85c0-4fd1-aaac-8ca2b6560ad0" providerId="ADAL" clId="{98DF9B86-2659-4795-9A06-549B63164DF9}" dt="2022-03-11T01:51:17.274" v="2204" actId="13926"/>
        <pc:sldMkLst>
          <pc:docMk/>
          <pc:sldMk cId="3061888515" sldId="345"/>
        </pc:sldMkLst>
        <pc:spChg chg="mod">
          <ac:chgData name="Alfred Asterjadhi" userId="39de57b9-85c0-4fd1-aaac-8ca2b6560ad0" providerId="ADAL" clId="{98DF9B86-2659-4795-9A06-549B63164DF9}" dt="2022-03-11T01:51:17.274" v="2204" actId="13926"/>
          <ac:spMkLst>
            <pc:docMk/>
            <pc:sldMk cId="3061888515" sldId="345"/>
            <ac:spMk id="2" creationId="{4B5F0D0E-8BB7-48AB-9160-728B8B3399A2}"/>
          </ac:spMkLst>
        </pc:spChg>
        <pc:spChg chg="mod">
          <ac:chgData name="Alfred Asterjadhi" userId="39de57b9-85c0-4fd1-aaac-8ca2b6560ad0" providerId="ADAL" clId="{98DF9B86-2659-4795-9A06-549B63164DF9}" dt="2022-03-11T01:51:11.660" v="2203" actId="207"/>
          <ac:spMkLst>
            <pc:docMk/>
            <pc:sldMk cId="3061888515" sldId="345"/>
            <ac:spMk id="3" creationId="{DFB0BA47-D7B6-4F95-932E-A7AA615BC440}"/>
          </ac:spMkLst>
        </pc:spChg>
      </pc:sldChg>
      <pc:sldMasterChg chg="modSp mod">
        <pc:chgData name="Alfred Asterjadhi" userId="39de57b9-85c0-4fd1-aaac-8ca2b6560ad0" providerId="ADAL" clId="{98DF9B86-2659-4795-9A06-549B63164DF9}" dt="2022-03-11T18:51:22.799" v="2510" actId="6549"/>
        <pc:sldMasterMkLst>
          <pc:docMk/>
          <pc:sldMasterMk cId="0" sldId="2147483648"/>
        </pc:sldMasterMkLst>
        <pc:spChg chg="mod">
          <ac:chgData name="Alfred Asterjadhi" userId="39de57b9-85c0-4fd1-aaac-8ca2b6560ad0" providerId="ADAL" clId="{98DF9B86-2659-4795-9A06-549B63164DF9}" dt="2022-03-11T18:51:22.799" v="2510" actId="6549"/>
          <ac:spMkLst>
            <pc:docMk/>
            <pc:sldMasterMk cId="0" sldId="2147483648"/>
            <ac:spMk id="10" creationId="{00000000-0000-0000-0000-000000000000}"/>
          </ac:spMkLst>
        </pc:spChg>
      </pc:sldMasterChg>
    </pc:docChg>
  </pc:docChgLst>
  <pc:docChgLst>
    <pc:chgData name="Alfred Asterjadhi" userId="39de57b9-85c0-4fd1-aaac-8ca2b6560ad0" providerId="ADAL" clId="{39B29FBE-3B3E-49DD-B814-E7E052AC6803}"/>
    <pc:docChg chg="undo custSel modSld modMainMaster">
      <pc:chgData name="Alfred Asterjadhi" userId="39de57b9-85c0-4fd1-aaac-8ca2b6560ad0" providerId="ADAL" clId="{39B29FBE-3B3E-49DD-B814-E7E052AC6803}" dt="2022-03-14T02:33:08.301" v="153" actId="6549"/>
      <pc:docMkLst>
        <pc:docMk/>
      </pc:docMkLst>
      <pc:sldChg chg="addSp delSp modSp mod">
        <pc:chgData name="Alfred Asterjadhi" userId="39de57b9-85c0-4fd1-aaac-8ca2b6560ad0" providerId="ADAL" clId="{39B29FBE-3B3E-49DD-B814-E7E052AC6803}" dt="2022-03-14T02:32:45.026" v="151" actId="20577"/>
        <pc:sldMkLst>
          <pc:docMk/>
          <pc:sldMk cId="10406335" sldId="341"/>
        </pc:sldMkLst>
        <pc:spChg chg="mod">
          <ac:chgData name="Alfred Asterjadhi" userId="39de57b9-85c0-4fd1-aaac-8ca2b6560ad0" providerId="ADAL" clId="{39B29FBE-3B3E-49DD-B814-E7E052AC6803}" dt="2022-03-14T02:32:45.026" v="151" actId="20577"/>
          <ac:spMkLst>
            <pc:docMk/>
            <pc:sldMk cId="10406335" sldId="341"/>
            <ac:spMk id="3" creationId="{29C5F753-2E2D-47AF-B06F-D5B90B98D693}"/>
          </ac:spMkLst>
        </pc:spChg>
        <pc:graphicFrameChg chg="add del mod">
          <ac:chgData name="Alfred Asterjadhi" userId="39de57b9-85c0-4fd1-aaac-8ca2b6560ad0" providerId="ADAL" clId="{39B29FBE-3B3E-49DD-B814-E7E052AC6803}" dt="2022-03-14T02:18:13.244" v="12"/>
          <ac:graphicFrameMkLst>
            <pc:docMk/>
            <pc:sldMk cId="10406335" sldId="341"/>
            <ac:graphicFrameMk id="7" creationId="{6BA85ACF-67F3-4055-A85F-145B1907B207}"/>
          </ac:graphicFrameMkLst>
        </pc:graphicFrameChg>
      </pc:sldChg>
      <pc:sldMasterChg chg="modSp mod">
        <pc:chgData name="Alfred Asterjadhi" userId="39de57b9-85c0-4fd1-aaac-8ca2b6560ad0" providerId="ADAL" clId="{39B29FBE-3B3E-49DD-B814-E7E052AC6803}" dt="2022-03-14T02:33:08.301" v="153" actId="6549"/>
        <pc:sldMasterMkLst>
          <pc:docMk/>
          <pc:sldMasterMk cId="0" sldId="2147483648"/>
        </pc:sldMasterMkLst>
        <pc:spChg chg="mod">
          <ac:chgData name="Alfred Asterjadhi" userId="39de57b9-85c0-4fd1-aaac-8ca2b6560ad0" providerId="ADAL" clId="{39B29FBE-3B3E-49DD-B814-E7E052AC6803}" dt="2022-03-14T02:33:08.301" v="153" actId="6549"/>
          <ac:spMkLst>
            <pc:docMk/>
            <pc:sldMasterMk cId="0" sldId="2147483648"/>
            <ac:spMk id="10" creationId="{00000000-0000-0000-0000-000000000000}"/>
          </ac:spMkLst>
        </pc:spChg>
      </pc:sldMasterChg>
    </pc:docChg>
  </pc:docChgLst>
  <pc:docChgLst>
    <pc:chgData name="Alfred Asterjadhi" userId="39de57b9-85c0-4fd1-aaac-8ca2b6560ad0" providerId="ADAL" clId="{B2B4988D-1BC9-4111-8929-BB463B3004F0}"/>
    <pc:docChg chg="undo custSel modSld modMainMaster">
      <pc:chgData name="Alfred Asterjadhi" userId="39de57b9-85c0-4fd1-aaac-8ca2b6560ad0" providerId="ADAL" clId="{B2B4988D-1BC9-4111-8929-BB463B3004F0}" dt="2022-03-15T00:02:11.935" v="106" actId="6549"/>
      <pc:docMkLst>
        <pc:docMk/>
      </pc:docMkLst>
      <pc:sldChg chg="modSp mod">
        <pc:chgData name="Alfred Asterjadhi" userId="39de57b9-85c0-4fd1-aaac-8ca2b6560ad0" providerId="ADAL" clId="{B2B4988D-1BC9-4111-8929-BB463B3004F0}" dt="2022-03-15T00:01:31.945" v="104" actId="207"/>
        <pc:sldMkLst>
          <pc:docMk/>
          <pc:sldMk cId="10406335" sldId="341"/>
        </pc:sldMkLst>
        <pc:spChg chg="mod">
          <ac:chgData name="Alfred Asterjadhi" userId="39de57b9-85c0-4fd1-aaac-8ca2b6560ad0" providerId="ADAL" clId="{B2B4988D-1BC9-4111-8929-BB463B3004F0}" dt="2022-03-14T16:26:25.971" v="102" actId="13926"/>
          <ac:spMkLst>
            <pc:docMk/>
            <pc:sldMk cId="10406335" sldId="341"/>
            <ac:spMk id="2" creationId="{322E3CF1-F468-43B7-8674-214F8AB8A73A}"/>
          </ac:spMkLst>
        </pc:spChg>
        <pc:spChg chg="mod">
          <ac:chgData name="Alfred Asterjadhi" userId="39de57b9-85c0-4fd1-aaac-8ca2b6560ad0" providerId="ADAL" clId="{B2B4988D-1BC9-4111-8929-BB463B3004F0}" dt="2022-03-15T00:01:31.945" v="104" actId="207"/>
          <ac:spMkLst>
            <pc:docMk/>
            <pc:sldMk cId="10406335" sldId="341"/>
            <ac:spMk id="3" creationId="{29C5F753-2E2D-47AF-B06F-D5B90B98D693}"/>
          </ac:spMkLst>
        </pc:spChg>
      </pc:sldChg>
      <pc:sldMasterChg chg="modSp mod">
        <pc:chgData name="Alfred Asterjadhi" userId="39de57b9-85c0-4fd1-aaac-8ca2b6560ad0" providerId="ADAL" clId="{B2B4988D-1BC9-4111-8929-BB463B3004F0}" dt="2022-03-15T00:02:11.935" v="106" actId="6549"/>
        <pc:sldMasterMkLst>
          <pc:docMk/>
          <pc:sldMasterMk cId="0" sldId="2147483648"/>
        </pc:sldMasterMkLst>
        <pc:spChg chg="mod">
          <ac:chgData name="Alfred Asterjadhi" userId="39de57b9-85c0-4fd1-aaac-8ca2b6560ad0" providerId="ADAL" clId="{B2B4988D-1BC9-4111-8929-BB463B3004F0}" dt="2022-03-15T00:02:11.935" v="106" actId="6549"/>
          <ac:spMkLst>
            <pc:docMk/>
            <pc:sldMasterMk cId="0" sldId="2147483648"/>
            <ac:spMk id="10" creationId="{00000000-0000-0000-0000-000000000000}"/>
          </ac:spMkLst>
        </pc:spChg>
      </pc:sldMasterChg>
    </pc:docChg>
  </pc:docChgLst>
  <pc:docChgLst>
    <pc:chgData name="Alfred Asterjadhi" userId="39de57b9-85c0-4fd1-aaac-8ca2b6560ad0" providerId="ADAL" clId="{BE754A84-70C3-4888-8420-055C327C2C9E}"/>
    <pc:docChg chg="undo modSld modMainMaster">
      <pc:chgData name="Alfred Asterjadhi" userId="39de57b9-85c0-4fd1-aaac-8ca2b6560ad0" providerId="ADAL" clId="{BE754A84-70C3-4888-8420-055C327C2C9E}" dt="2021-01-11T15:09:31.860" v="186" actId="20577"/>
      <pc:docMkLst>
        <pc:docMk/>
      </pc:docMkLst>
      <pc:sldChg chg="modSp">
        <pc:chgData name="Alfred Asterjadhi" userId="39de57b9-85c0-4fd1-aaac-8ca2b6560ad0" providerId="ADAL" clId="{BE754A84-70C3-4888-8420-055C327C2C9E}" dt="2021-01-11T14:52:56.604" v="168" actId="20577"/>
        <pc:sldMkLst>
          <pc:docMk/>
          <pc:sldMk cId="132832093" sldId="267"/>
        </pc:sldMkLst>
        <pc:spChg chg="mod">
          <ac:chgData name="Alfred Asterjadhi" userId="39de57b9-85c0-4fd1-aaac-8ca2b6560ad0" providerId="ADAL" clId="{BE754A84-70C3-4888-8420-055C327C2C9E}" dt="2021-01-11T14:52:56.604" v="168" actId="20577"/>
          <ac:spMkLst>
            <pc:docMk/>
            <pc:sldMk cId="132832093" sldId="267"/>
            <ac:spMk id="3" creationId="{00000000-0000-0000-0000-000000000000}"/>
          </ac:spMkLst>
        </pc:spChg>
      </pc:sldChg>
      <pc:sldChg chg="modSp">
        <pc:chgData name="Alfred Asterjadhi" userId="39de57b9-85c0-4fd1-aaac-8ca2b6560ad0" providerId="ADAL" clId="{BE754A84-70C3-4888-8420-055C327C2C9E}" dt="2021-01-11T15:09:31.860" v="186" actId="20577"/>
        <pc:sldMkLst>
          <pc:docMk/>
          <pc:sldMk cId="1908471061" sldId="328"/>
        </pc:sldMkLst>
        <pc:spChg chg="mod">
          <ac:chgData name="Alfred Asterjadhi" userId="39de57b9-85c0-4fd1-aaac-8ca2b6560ad0" providerId="ADAL" clId="{BE754A84-70C3-4888-8420-055C327C2C9E}" dt="2021-01-11T15:09:31.860" v="186" actId="20577"/>
          <ac:spMkLst>
            <pc:docMk/>
            <pc:sldMk cId="1908471061" sldId="328"/>
            <ac:spMk id="3" creationId="{3EF9BE80-D462-4B64-8448-3B553445EDCF}"/>
          </ac:spMkLst>
        </pc:spChg>
      </pc:sldChg>
      <pc:sldMasterChg chg="modSp">
        <pc:chgData name="Alfred Asterjadhi" userId="39de57b9-85c0-4fd1-aaac-8ca2b6560ad0" providerId="ADAL" clId="{BE754A84-70C3-4888-8420-055C327C2C9E}" dt="2021-01-11T14:51:05.180" v="1" actId="20577"/>
        <pc:sldMasterMkLst>
          <pc:docMk/>
          <pc:sldMasterMk cId="0" sldId="2147483648"/>
        </pc:sldMasterMkLst>
        <pc:spChg chg="mod">
          <ac:chgData name="Alfred Asterjadhi" userId="39de57b9-85c0-4fd1-aaac-8ca2b6560ad0" providerId="ADAL" clId="{BE754A84-70C3-4888-8420-055C327C2C9E}" dt="2021-01-11T14:51:05.180" v="1" actId="20577"/>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9/11/2022</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September 2022</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September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September 2022</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September 2022</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September 2022</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September 2022</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September 2022</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802.11-22/1246r4</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s://mentor.ieee.org/802.11/dcn/22/11-22-1317-00-00be-cr-on-cid-10116.docx" TargetMode="External"/><Relationship Id="rId13" Type="http://schemas.openxmlformats.org/officeDocument/2006/relationships/hyperlink" Target="https://mentor.ieee.org/802.11/dcn/22/11-22-1320-01-00be-lb266-cr-for-3-2-definitions-specific-to-ieee-802-11.docx" TargetMode="External"/><Relationship Id="rId3" Type="http://schemas.openxmlformats.org/officeDocument/2006/relationships/hyperlink" Target="https://mentor.ieee.org/802.11/dcn/22/11-22-1270-00-00be-cr-for-power-boost-factor-cids.docx" TargetMode="External"/><Relationship Id="rId7" Type="http://schemas.openxmlformats.org/officeDocument/2006/relationships/hyperlink" Target="https://mentor.ieee.org/802.11/dcn/22/11-22-1267-00-00be-lb266-cr-on-eht-operation-element.docx" TargetMode="External"/><Relationship Id="rId12" Type="http://schemas.openxmlformats.org/officeDocument/2006/relationships/hyperlink" Target="https://mentor.ieee.org/802.11/dcn/22/11-22-1364-00-00be-lb266-cr-for-phy-ru-or-mru-index.docx" TargetMode="External"/><Relationship Id="rId2" Type="http://schemas.openxmlformats.org/officeDocument/2006/relationships/hyperlink" Target="https://mentor.ieee.org/802.11/dcn/22/11-22-1194-00-00be-lb266-cr-for-9-4-1-70.docx" TargetMode="External"/><Relationship Id="rId1" Type="http://schemas.openxmlformats.org/officeDocument/2006/relationships/slideLayout" Target="../slideLayouts/slideLayout5.xml"/><Relationship Id="rId6" Type="http://schemas.openxmlformats.org/officeDocument/2006/relationships/hyperlink" Target="https://mentor.ieee.org/802.11/dcn/22/11-22-1312-00-00be-cr-for-clause-6-3-part-3.docx" TargetMode="External"/><Relationship Id="rId11" Type="http://schemas.openxmlformats.org/officeDocument/2006/relationships/hyperlink" Target="https://mentor.ieee.org/802.11/dcn/22/11-22-1361-00-00be-lb266-cr-for-9-3-1-22-2-common-info-field-of-trigger-frame.docx" TargetMode="External"/><Relationship Id="rId5" Type="http://schemas.openxmlformats.org/officeDocument/2006/relationships/hyperlink" Target="https://mentor.ieee.org/802.11/dcn/22/11-22-1311-00-00be-cr-for-clause-6-3-part-2.docx" TargetMode="External"/><Relationship Id="rId10" Type="http://schemas.openxmlformats.org/officeDocument/2006/relationships/hyperlink" Target="https://mentor.ieee.org/802.11/dcn/22/11-22-1251-00-00be-lb266-cr-for-35-14-nominal-packet-padding-values.docx" TargetMode="External"/><Relationship Id="rId4" Type="http://schemas.openxmlformats.org/officeDocument/2006/relationships/hyperlink" Target="https://mentor.ieee.org/802.11/dcn/22/11-22-1232-00-00be-cr-for-cids-in-35-7-2-part-ii.docx" TargetMode="External"/><Relationship Id="rId9" Type="http://schemas.openxmlformats.org/officeDocument/2006/relationships/hyperlink" Target="https://mentor.ieee.org/802.11/dcn/22/11-22-1363-00-00be-cr-on-3-2-cids-part2.doc" TargetMode="External"/><Relationship Id="rId14" Type="http://schemas.openxmlformats.org/officeDocument/2006/relationships/hyperlink" Target="https://mentor.ieee.org/802.11/dcn/22/11-22-1266-00-00be-lb266-cr-for-eht-mu-operation.docx" TargetMode="External"/></Relationships>
</file>

<file path=ppt/slides/_rels/slide21.xml.rels><?xml version="1.0" encoding="UTF-8" standalone="yes"?>
<Relationships xmlns="http://schemas.openxmlformats.org/package/2006/relationships"><Relationship Id="rId8" Type="http://schemas.openxmlformats.org/officeDocument/2006/relationships/hyperlink" Target="https://mentor.ieee.org/802.11/dcn/21/11-21-0706-06-00be-tgbe-coexistence-assessment-document.docx" TargetMode="External"/><Relationship Id="rId3" Type="http://schemas.openxmlformats.org/officeDocument/2006/relationships/hyperlink" Target="https://mentor.ieee.org/802.11/dcn/22/11-22-1324-01-00be-cr-for-cids-in-35-7-2-part-iii.docx" TargetMode="External"/><Relationship Id="rId7" Type="http://schemas.openxmlformats.org/officeDocument/2006/relationships/hyperlink" Target="https://mentor.ieee.org/802.11/dcn/22/11-22-1546-00-00be-eht-su.docx" TargetMode="External"/><Relationship Id="rId2" Type="http://schemas.openxmlformats.org/officeDocument/2006/relationships/hyperlink" Target="https://mentor.ieee.org/802.11/dcn/22/11-22-1340-00-00be-lb266-cr-for-eht-trs-part-i.docx" TargetMode="External"/><Relationship Id="rId1" Type="http://schemas.openxmlformats.org/officeDocument/2006/relationships/slideLayout" Target="../slideLayouts/slideLayout5.xml"/><Relationship Id="rId6" Type="http://schemas.openxmlformats.org/officeDocument/2006/relationships/hyperlink" Target="https://mentor.ieee.org/802.11/dcn/22/11-22-1307-00-00be-cr-for-9-3-1-19-part1.docx" TargetMode="External"/><Relationship Id="rId5" Type="http://schemas.openxmlformats.org/officeDocument/2006/relationships/hyperlink" Target="https://mentor.ieee.org/802.11/dcn/22/11-22-1131-03-00be-lb266-cr-on-9-4-1-71.docx" TargetMode="External"/><Relationship Id="rId10" Type="http://schemas.openxmlformats.org/officeDocument/2006/relationships/hyperlink" Target="https://mentor.ieee.org/802.11/dcn/22/11-22-1416-00-00be-discussion-on-sst-and-a-ppdu.pptx" TargetMode="External"/><Relationship Id="rId4" Type="http://schemas.openxmlformats.org/officeDocument/2006/relationships/hyperlink" Target="https://mentor.ieee.org/802.11/dcn/22/11-22-1410-00-00be-cr-for-cids-on-ndpa-frame-format.docx" TargetMode="External"/><Relationship Id="rId9" Type="http://schemas.openxmlformats.org/officeDocument/2006/relationships/hyperlink" Target="https://mentor.ieee.org/802.11/dcn/22/11-22-1544-00-00be-lb-266-cids-on-coexistence-assurance-document.docx" TargetMode="External"/></Relationships>
</file>

<file path=ppt/slides/_rels/slide22.xml.rels><?xml version="1.0" encoding="UTF-8" standalone="yes"?>
<Relationships xmlns="http://schemas.openxmlformats.org/package/2006/relationships"><Relationship Id="rId2" Type="http://schemas.openxmlformats.org/officeDocument/2006/relationships/hyperlink" Target="https://mentor.ieee.org/802.11/dcn/22/11-22-1565-00-00be-lb266-cr-for-uora.docx" TargetMode="External"/><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8" Type="http://schemas.openxmlformats.org/officeDocument/2006/relationships/hyperlink" Target="https://mentor.ieee.org/802.11/dcn/22/11-22-1469-00-00be-cr-on-36-3-13-5-segment-parser.docx" TargetMode="External"/><Relationship Id="rId13" Type="http://schemas.openxmlformats.org/officeDocument/2006/relationships/hyperlink" Target="https://mentor.ieee.org/802.11/dcn/22/11-22-1548-00-00be-resolution-for-cids-in-clause-36-3-2-2-2.docx" TargetMode="External"/><Relationship Id="rId3" Type="http://schemas.openxmlformats.org/officeDocument/2006/relationships/hyperlink" Target="https://mentor.ieee.org/802.11/dcn/22/11-22-1404-00-00be-cr-d2-0-txvector-rxvector-parameters.docx" TargetMode="External"/><Relationship Id="rId7" Type="http://schemas.openxmlformats.org/officeDocument/2006/relationships/hyperlink" Target="https://mentor.ieee.org/802.11/dcn/22/11-22-1465-00-00be-lb266-cr-for-cid-12937.docx" TargetMode="External"/><Relationship Id="rId12" Type="http://schemas.openxmlformats.org/officeDocument/2006/relationships/hyperlink" Target="https://mentor.ieee.org/802.11/dcn/22/11-22-1547-00-00be-resolutions-for-cids-in-clause-36-3-2-2-1.docx" TargetMode="External"/><Relationship Id="rId2" Type="http://schemas.openxmlformats.org/officeDocument/2006/relationships/hyperlink" Target="https://mentor.ieee.org/802.11/dcn/22/11-22-1101-01-00be-lb266-cr-for-p802-11be-d2-0-section-36-3-11-12-part-1.doc" TargetMode="External"/><Relationship Id="rId1" Type="http://schemas.openxmlformats.org/officeDocument/2006/relationships/slideLayout" Target="../slideLayouts/slideLayout5.xml"/><Relationship Id="rId6" Type="http://schemas.openxmlformats.org/officeDocument/2006/relationships/hyperlink" Target="https://mentor.ieee.org/802.11/dcn/22/11-22-1464-00-00be-lb266-cr-for-cid-11692-and-11693.docx" TargetMode="External"/><Relationship Id="rId11" Type="http://schemas.openxmlformats.org/officeDocument/2006/relationships/hyperlink" Target="https://mentor.ieee.org/802.11/dcn/22/11-22-1479-00-00be-lb266-cr-for-36-1-1-introduction-to-the-eht-phy.docx" TargetMode="External"/><Relationship Id="rId5" Type="http://schemas.openxmlformats.org/officeDocument/2006/relationships/hyperlink" Target="https://mentor.ieee.org/802.11/dcn/22/11-22-1379-00-00be-cr-for-cid-10745.docx" TargetMode="External"/><Relationship Id="rId10" Type="http://schemas.openxmlformats.org/officeDocument/2006/relationships/hyperlink" Target="https://mentor.ieee.org/802.11/dcn/22/11-22-1474-00-00be-cr-on-cid-10119-and-cid-10120.docx" TargetMode="External"/><Relationship Id="rId4" Type="http://schemas.openxmlformats.org/officeDocument/2006/relationships/hyperlink" Target="https://mentor.ieee.org/802.11/dcn/22/11-22-1384-00-00be-lb226-cr-for-clause-36-3-4-eht-ppdu-format.docx" TargetMode="External"/><Relationship Id="rId9" Type="http://schemas.openxmlformats.org/officeDocument/2006/relationships/hyperlink" Target="https://mentor.ieee.org/802.11/dcn/22/11-22-1473-00-00be-cr-on-36-2-3-trigvector-parameters.docx" TargetMode="External"/><Relationship Id="rId14" Type="http://schemas.openxmlformats.org/officeDocument/2006/relationships/hyperlink" Target="https://mentor.ieee.org/802.11/dcn/22/11-22-1549-00-00be-resolution-for-cids-in-clause-36-3-2-2-3.docx"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11/dcn/22/11-22-1552-00-00be-resolution-for-cids-in-clause-36-3-13-8.docx" TargetMode="External"/><Relationship Id="rId2" Type="http://schemas.openxmlformats.org/officeDocument/2006/relationships/hyperlink" Target="https://mentor.ieee.org/802.11/dcn/22/11-22-1550-00-00be-resolution-for-cids-in-clause-36-3-5.docx" TargetMode="External"/><Relationship Id="rId1" Type="http://schemas.openxmlformats.org/officeDocument/2006/relationships/slideLayout" Target="../slideLayouts/slideLayout5.xml"/><Relationship Id="rId5" Type="http://schemas.openxmlformats.org/officeDocument/2006/relationships/hyperlink" Target="https://mentor.ieee.org/802.11/dcn/22/11-22-1551-00-00be-cr-on-9-4-2-313-4-supported-eht-mcs-and-nss-set-field.docx" TargetMode="External"/><Relationship Id="rId4" Type="http://schemas.openxmlformats.org/officeDocument/2006/relationships/hyperlink" Target="https://mentor.ieee.org/802.11/dcn/22/11-22-1553-00-00be-resolution-for-cids-in-clause-36-3-13-9.docx" TargetMode="External"/></Relationships>
</file>

<file path=ppt/slides/_rels/slide25.xml.rels><?xml version="1.0" encoding="UTF-8" standalone="yes"?>
<Relationships xmlns="http://schemas.openxmlformats.org/package/2006/relationships"><Relationship Id="rId8" Type="http://schemas.openxmlformats.org/officeDocument/2006/relationships/hyperlink" Target="https://mentor.ieee.org/802.11/dcn/22/11-22-1373-00-00be-lb266-cr-for-cid-11700.docx" TargetMode="External"/><Relationship Id="rId3" Type="http://schemas.openxmlformats.org/officeDocument/2006/relationships/hyperlink" Target="https://mentor.ieee.org/802.11/dcn/22/11-22-1051-01-00be-lb266-cr-for-twt.docx" TargetMode="External"/><Relationship Id="rId7" Type="http://schemas.openxmlformats.org/officeDocument/2006/relationships/hyperlink" Target="https://mentor.ieee.org/802.11/dcn/22/11-22-1225-00-00be-lb266-cr-on-cid-12318-ess-report-element.docx" TargetMode="External"/><Relationship Id="rId2" Type="http://schemas.openxmlformats.org/officeDocument/2006/relationships/hyperlink" Target="https://mentor.ieee.org/802.11/dcn/22/11-22-1043-02-00be-lb266-cr-on-more-data-ack.docx" TargetMode="External"/><Relationship Id="rId1" Type="http://schemas.openxmlformats.org/officeDocument/2006/relationships/slideLayout" Target="../slideLayouts/slideLayout5.xml"/><Relationship Id="rId6" Type="http://schemas.openxmlformats.org/officeDocument/2006/relationships/hyperlink" Target="https://mentor.ieee.org/802.11/dcn/22/11-22-1250-00-00be-lb266-cr-for-ml-sm-power-save-mode.docx" TargetMode="External"/><Relationship Id="rId5" Type="http://schemas.openxmlformats.org/officeDocument/2006/relationships/hyperlink" Target="https://mentor.ieee.org/802.11/dcn/22/11-22-1318-00-00be-lb266-cr-for-cid-12427.docx" TargetMode="External"/><Relationship Id="rId10" Type="http://schemas.openxmlformats.org/officeDocument/2006/relationships/hyperlink" Target="https://mentor.ieee.org/802.11/dcn/22/11-22-1426-01-00be-lb266-cr-for-cid-13840.docx" TargetMode="External"/><Relationship Id="rId4" Type="http://schemas.openxmlformats.org/officeDocument/2006/relationships/hyperlink" Target="https://mentor.ieee.org/802.11/dcn/22/11-22-1292-02-00be-lb266-cr-for-cid-10861.docx" TargetMode="External"/><Relationship Id="rId9" Type="http://schemas.openxmlformats.org/officeDocument/2006/relationships/hyperlink" Target="https://mentor.ieee.org/802.11/dcn/22/11-22-1377-01-00be-cr-duplication-transmission-over-ml-for-low-latency-traffic.docx" TargetMode="External"/></Relationships>
</file>

<file path=ppt/slides/_rels/slide26.xml.rels><?xml version="1.0" encoding="UTF-8" standalone="yes"?>
<Relationships xmlns="http://schemas.openxmlformats.org/package/2006/relationships"><Relationship Id="rId8" Type="http://schemas.openxmlformats.org/officeDocument/2006/relationships/hyperlink" Target="https://mentor.ieee.org/802.11/dcn/22/11-22-1366-00-00be-cr-for-miscellaneous-cids.docx" TargetMode="External"/><Relationship Id="rId3" Type="http://schemas.openxmlformats.org/officeDocument/2006/relationships/hyperlink" Target="https://mentor.ieee.org/802.11/dcn/22/11-22-1336-00-00be-lb266-resolution-for-comments-related-to-mlo-ba-operation.docx" TargetMode="External"/><Relationship Id="rId7" Type="http://schemas.openxmlformats.org/officeDocument/2006/relationships/hyperlink" Target="https://mentor.ieee.org/802.11/dcn/22/11-22-1216-01-00be-lb266-cr-for-latency-report-element.docx" TargetMode="External"/><Relationship Id="rId2" Type="http://schemas.openxmlformats.org/officeDocument/2006/relationships/hyperlink" Target="https://mentor.ieee.org/802.11/dcn/22/11-22-1189-00-00be-cr-for-txs-part-1.docx" TargetMode="External"/><Relationship Id="rId1" Type="http://schemas.openxmlformats.org/officeDocument/2006/relationships/slideLayout" Target="../slideLayouts/slideLayout5.xml"/><Relationship Id="rId6" Type="http://schemas.openxmlformats.org/officeDocument/2006/relationships/hyperlink" Target="https://mentor.ieee.org/802.11/dcn/22/11-22-1453-00-00be-cr-for-nstrmobileap-apremoval.docx" TargetMode="External"/><Relationship Id="rId11" Type="http://schemas.openxmlformats.org/officeDocument/2006/relationships/hyperlink" Target="https://mentor.ieee.org/802.11/dcn/22/11-22-1500-00-00be-11be-d2-0-comment-resolution-10-12.docx" TargetMode="External"/><Relationship Id="rId5" Type="http://schemas.openxmlformats.org/officeDocument/2006/relationships/hyperlink" Target="https://mentor.ieee.org/802.11/dcn/22/11-22-1356-00-00be-tgbe-lb266-comment-resolutions-for-rsna.docx" TargetMode="External"/><Relationship Id="rId10" Type="http://schemas.openxmlformats.org/officeDocument/2006/relationships/hyperlink" Target="https://mentor.ieee.org/802.11/dcn/22/11-22-1424-00-00be-lb266-cr-for-a-mpdu-in-eht-ppdu.docx" TargetMode="External"/><Relationship Id="rId4" Type="http://schemas.openxmlformats.org/officeDocument/2006/relationships/hyperlink" Target="https://mentor.ieee.org/802.11/dcn/22/11-22-1442-00-00be-cr-for-clause-35-3-16-6-sync-ppdu-start-time.docx" TargetMode="External"/><Relationship Id="rId9" Type="http://schemas.openxmlformats.org/officeDocument/2006/relationships/hyperlink" Target="https://mentor.ieee.org/802.11/dcn/22/11-22-1472-00-00be-lb266-cr-document-for-eht-sta-features-cids.docx" TargetMode="External"/></Relationships>
</file>

<file path=ppt/slides/_rels/slide27.xml.rels><?xml version="1.0" encoding="UTF-8" standalone="yes"?>
<Relationships xmlns="http://schemas.openxmlformats.org/package/2006/relationships"><Relationship Id="rId8" Type="http://schemas.openxmlformats.org/officeDocument/2006/relationships/hyperlink" Target="https://mentor.ieee.org/802.11/dcn/22/11-22-1279-00-00be-lb266-cr-for-cid-10705.docx" TargetMode="External"/><Relationship Id="rId3" Type="http://schemas.openxmlformats.org/officeDocument/2006/relationships/hyperlink" Target="https://mentor.ieee.org/802.11/dcn/22/11-22-1460-00-00be-cr-for-beacon-protection.docx" TargetMode="External"/><Relationship Id="rId7" Type="http://schemas.openxmlformats.org/officeDocument/2006/relationships/hyperlink" Target="https://mentor.ieee.org/802.11/dcn/22/11-22-1526-00-00be-lb266-cr-for-subclause-35-8-2.docx" TargetMode="External"/><Relationship Id="rId2" Type="http://schemas.openxmlformats.org/officeDocument/2006/relationships/hyperlink" Target="https://mentor.ieee.org/802.11/dcn/22/11-22-1501-00-00be-11be-d2-0-comment-resolution-35-4.docx" TargetMode="External"/><Relationship Id="rId1" Type="http://schemas.openxmlformats.org/officeDocument/2006/relationships/slideLayout" Target="../slideLayouts/slideLayout5.xml"/><Relationship Id="rId6" Type="http://schemas.openxmlformats.org/officeDocument/2006/relationships/hyperlink" Target="https://mentor.ieee.org/802.11/dcn/22/11-22-1427-00-00be-lb266-cr-for-r-twt-replacement-link.docx" TargetMode="External"/><Relationship Id="rId5" Type="http://schemas.openxmlformats.org/officeDocument/2006/relationships/hyperlink" Target="https://mentor.ieee.org/802.11/dcn/22/11-22-1233-07-00be-cr-for-35-3-19-part1.docx" TargetMode="External"/><Relationship Id="rId10" Type="http://schemas.openxmlformats.org/officeDocument/2006/relationships/hyperlink" Target="https://mentor.ieee.org/802.11/dcn/22/11-22-1510-00-00be-tid-to-link-mapping-for-qos.docx" TargetMode="External"/><Relationship Id="rId4" Type="http://schemas.openxmlformats.org/officeDocument/2006/relationships/hyperlink" Target="https://mentor.ieee.org/802.11/dcn/22/11-22-1278-00-00be-lb266-cr-for-cids-10710-12711.docx" TargetMode="External"/><Relationship Id="rId9" Type="http://schemas.openxmlformats.org/officeDocument/2006/relationships/hyperlink" Target="https://mentor.ieee.org/802.11/dcn/22/11-22-1509-00-00be-mld-load-balancing.docx" TargetMode="External"/></Relationships>
</file>

<file path=ppt/slides/_rels/slide28.xml.rels><?xml version="1.0" encoding="UTF-8" standalone="yes"?>
<Relationships xmlns="http://schemas.openxmlformats.org/package/2006/relationships"><Relationship Id="rId3" Type="http://schemas.openxmlformats.org/officeDocument/2006/relationships/hyperlink" Target="https://mentor.ieee.org/802.11/dcn/22/11-22-1279-00-00be-lb266-cr-for-cid-10705.docx" TargetMode="External"/><Relationship Id="rId7" Type="http://schemas.openxmlformats.org/officeDocument/2006/relationships/hyperlink" Target="https://mentor.ieee.org/802.11/dcn/22/11-22-1545-00-00be-lb-266-cr-for-cids-related-to-twt-information-frame.docx" TargetMode="External"/><Relationship Id="rId2" Type="http://schemas.openxmlformats.org/officeDocument/2006/relationships/hyperlink" Target="https://mentor.ieee.org/802.11/dcn/22/11-22-1539-00-00be-lb266-cr-for-subclause-35-3-10.docx" TargetMode="External"/><Relationship Id="rId1" Type="http://schemas.openxmlformats.org/officeDocument/2006/relationships/slideLayout" Target="../slideLayouts/slideLayout5.xml"/><Relationship Id="rId6" Type="http://schemas.openxmlformats.org/officeDocument/2006/relationships/hyperlink" Target="https://mentor.ieee.org/802.11/dcn/22/11-22-1280-05-00be-lb-266-cr-for-r-twt-related-cids-part1.docx" TargetMode="External"/><Relationship Id="rId5" Type="http://schemas.openxmlformats.org/officeDocument/2006/relationships/hyperlink" Target="https://mentor.ieee.org/802.11/dcn/22/11-22-1355-01-00be-ap-link-disablement-notification.docx" TargetMode="External"/><Relationship Id="rId4" Type="http://schemas.openxmlformats.org/officeDocument/2006/relationships/hyperlink" Target="https://mentor.ieee.org/802.11/dcn/22/11-22-1496-00-00be-lb266-cr-for-clause-9-4-2-5-1.docx" TargetMode="External"/></Relationships>
</file>

<file path=ppt/slides/_rels/slide29.xml.rels><?xml version="1.0" encoding="UTF-8" standalone="yes"?>
<Relationships xmlns="http://schemas.openxmlformats.org/package/2006/relationships"><Relationship Id="rId3" Type="http://schemas.openxmlformats.org/officeDocument/2006/relationships/hyperlink" Target="https://mentor.ieee.org/802.11/dcn/22/11-22-1423-00-00be-eht-smps.docx" TargetMode="External"/><Relationship Id="rId2" Type="http://schemas.openxmlformats.org/officeDocument/2006/relationships/hyperlink" Target="https://mentor.ieee.org/802.11/dcn/22/11-22-1052-00-00be-end-time-alignment-of-sync-ppdus-medium-access-cid-12415-12426-12431.pptx" TargetMode="External"/><Relationship Id="rId1" Type="http://schemas.openxmlformats.org/officeDocument/2006/relationships/slideLayout" Target="../slideLayouts/slideLayout5.xml"/><Relationship Id="rId4" Type="http://schemas.openxmlformats.org/officeDocument/2006/relationships/hyperlink" Target="https://mentor.ieee.org/802.11/dcn/22/11-22-1508-00-00be-lb266-cr-for-non-zero-backoff-procedure.pptx" TargetMode="External"/></Relationships>
</file>

<file path=ppt/slides/_rels/slide3.xml.rels><?xml version="1.0" encoding="UTF-8" standalone="yes"?>
<Relationships xmlns="http://schemas.openxmlformats.org/package/2006/relationships"><Relationship Id="rId2" Type="http://schemas.openxmlformats.org/officeDocument/2006/relationships/hyperlink" Target="https://web.cvent.com/event/ae5c1e5a-6074-492a-9cd7-16b5ddc15864/summary"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8" Type="http://schemas.openxmlformats.org/officeDocument/2006/relationships/hyperlink" Target="https://mentor.ieee.org/802.11/dcn/22/11-22-1473-00-00be-cr-on-36-2-3-trigvector-parameters.docx" TargetMode="External"/><Relationship Id="rId13" Type="http://schemas.openxmlformats.org/officeDocument/2006/relationships/hyperlink" Target="https://mentor.ieee.org/802.11/dcn/22/11-22-1549-00-00be-resolution-for-cids-in-clause-36-3-2-2-3.docx" TargetMode="External"/><Relationship Id="rId3" Type="http://schemas.openxmlformats.org/officeDocument/2006/relationships/hyperlink" Target="https://mentor.ieee.org/802.11/dcn/22/11-22-1384-00-00be-lb226-cr-for-clause-36-3-4-eht-ppdu-format.docx" TargetMode="External"/><Relationship Id="rId7" Type="http://schemas.openxmlformats.org/officeDocument/2006/relationships/hyperlink" Target="https://mentor.ieee.org/802.11/dcn/22/11-22-1469-00-00be-cr-on-36-3-13-5-segment-parser.docx" TargetMode="External"/><Relationship Id="rId12" Type="http://schemas.openxmlformats.org/officeDocument/2006/relationships/hyperlink" Target="https://mentor.ieee.org/802.11/dcn/22/11-22-1548-00-00be-resolution-for-cids-in-clause-36-3-2-2-2.docx" TargetMode="External"/><Relationship Id="rId2" Type="http://schemas.openxmlformats.org/officeDocument/2006/relationships/hyperlink" Target="https://mentor.ieee.org/802.11/dcn/22/11-22-1101-01-00be-lb266-cr-for-p802-11be-d2-0-section-36-3-11-12-part-1.doc" TargetMode="External"/><Relationship Id="rId1" Type="http://schemas.openxmlformats.org/officeDocument/2006/relationships/slideLayout" Target="../slideLayouts/slideLayout2.xml"/><Relationship Id="rId6" Type="http://schemas.openxmlformats.org/officeDocument/2006/relationships/hyperlink" Target="https://mentor.ieee.org/802.11/dcn/22/11-22-1465-00-00be-lb266-cr-for-cid-12937.docx" TargetMode="External"/><Relationship Id="rId11" Type="http://schemas.openxmlformats.org/officeDocument/2006/relationships/hyperlink" Target="https://mentor.ieee.org/802.11/dcn/22/11-22-1547-00-00be-resolutions-for-cids-in-clause-36-3-2-2-1.docx" TargetMode="External"/><Relationship Id="rId5" Type="http://schemas.openxmlformats.org/officeDocument/2006/relationships/hyperlink" Target="https://mentor.ieee.org/802.11/dcn/22/11-22-1464-00-00be-lb266-cr-for-cid-11692-and-11693.docx" TargetMode="External"/><Relationship Id="rId10" Type="http://schemas.openxmlformats.org/officeDocument/2006/relationships/hyperlink" Target="https://mentor.ieee.org/802.11/dcn/22/11-22-1479-00-00be-lb266-cr-for-36-1-1-introduction-to-the-eht-phy.docx" TargetMode="External"/><Relationship Id="rId4" Type="http://schemas.openxmlformats.org/officeDocument/2006/relationships/hyperlink" Target="https://mentor.ieee.org/802.11/dcn/22/11-22-1379-00-00be-cr-for-cid-10745.docx" TargetMode="External"/><Relationship Id="rId9" Type="http://schemas.openxmlformats.org/officeDocument/2006/relationships/hyperlink" Target="https://mentor.ieee.org/802.11/dcn/22/11-22-1474-00-00be-cr-on-cid-10119-and-cid-10120.docx" TargetMode="External"/></Relationships>
</file>

<file path=ppt/slides/_rels/slide31.xml.rels><?xml version="1.0" encoding="UTF-8" standalone="yes"?>
<Relationships xmlns="http://schemas.openxmlformats.org/package/2006/relationships"><Relationship Id="rId8" Type="http://schemas.openxmlformats.org/officeDocument/2006/relationships/hyperlink" Target="https://mentor.ieee.org/802.11/dcn/22/11-22-1280-05-00be-lb-266-cr-for-r-twt-related-cids-part1.docx" TargetMode="External"/><Relationship Id="rId3" Type="http://schemas.openxmlformats.org/officeDocument/2006/relationships/hyperlink" Target="https://mentor.ieee.org/802.11/dcn/22/11-22-1442-01-00be-cr-for-clause-35-3-16-6-sync-ppdu-start-time.docx" TargetMode="External"/><Relationship Id="rId7" Type="http://schemas.openxmlformats.org/officeDocument/2006/relationships/hyperlink" Target="https://mentor.ieee.org/802.11/dcn/22/11-22-1043-04-00be-lb266-cr-on-more-data-ack.docx" TargetMode="External"/><Relationship Id="rId2" Type="http://schemas.openxmlformats.org/officeDocument/2006/relationships/hyperlink" Target="https://mentor.ieee.org/802.11/dcn/22/11-22-1356-00-00be-tgbe-lb266-comment-resolutions-for-rsna.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377-01-00be-cr-duplication-transmission-over-ml-for-low-latency-traffic.docx" TargetMode="External"/><Relationship Id="rId5" Type="http://schemas.openxmlformats.org/officeDocument/2006/relationships/hyperlink" Target="https://mentor.ieee.org/802.11/dcn/22/11-22-1539-00-00be-lb266-cr-for-subclause-35-3-10.docx" TargetMode="External"/><Relationship Id="rId4" Type="http://schemas.openxmlformats.org/officeDocument/2006/relationships/hyperlink" Target="https://mentor.ieee.org/802.11/dcn/22/11-22-1472-00-00be-lb266-cr-document-for-eht-sta-features-cids.docx" TargetMode="External"/></Relationships>
</file>

<file path=ppt/slides/_rels/slide32.xml.rels><?xml version="1.0" encoding="UTF-8" standalone="yes"?>
<Relationships xmlns="http://schemas.openxmlformats.org/package/2006/relationships"><Relationship Id="rId8" Type="http://schemas.openxmlformats.org/officeDocument/2006/relationships/hyperlink" Target="https://mentor.ieee.org/802.11/dcn/22/11-22-1311-00-00be-cr-for-clause-6-3-part-2.docx" TargetMode="External"/><Relationship Id="rId3" Type="http://schemas.openxmlformats.org/officeDocument/2006/relationships/hyperlink" Target="https://mentor.ieee.org/802.11/dcn/22/11-22-1194-00-00be-lb266-cr-for-9-4-1-70.docx" TargetMode="External"/><Relationship Id="rId7" Type="http://schemas.openxmlformats.org/officeDocument/2006/relationships/hyperlink" Target="https://mentor.ieee.org/802.11/dcn/22/11-22-1232-00-00be-cr-for-cids-in-35-7-2-part-ii.docx" TargetMode="External"/><Relationship Id="rId2" Type="http://schemas.openxmlformats.org/officeDocument/2006/relationships/hyperlink" Target="https://mentor.ieee.org/802.11/dcn/22/11-22-1270-00-00be-cr-for-power-boost-factor-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267-00-00be-lb266-cr-on-eht-operation-element.docx" TargetMode="External"/><Relationship Id="rId5" Type="http://schemas.openxmlformats.org/officeDocument/2006/relationships/hyperlink" Target="https://mentor.ieee.org/802.11/dcn/22/11-22-1131-03-00be-lb266-cr-on-9-4-1-71.docx" TargetMode="External"/><Relationship Id="rId4" Type="http://schemas.openxmlformats.org/officeDocument/2006/relationships/hyperlink" Target="https://mentor.ieee.org/802.11/dcn/22/11-22-1324-01-00be-cr-for-cids-in-35-7-2-part-iii.docx" TargetMode="External"/></Relationships>
</file>

<file path=ppt/slides/_rels/slide33.xml.rels><?xml version="1.0" encoding="UTF-8" standalone="yes"?>
<Relationships xmlns="http://schemas.openxmlformats.org/package/2006/relationships"><Relationship Id="rId3" Type="http://schemas.openxmlformats.org/officeDocument/2006/relationships/hyperlink" Target="https://mentor.ieee.org/802.11/dcn/22/11-22-1421-10-00be-sept-mac-adhoc-agenda.docx" TargetMode="External"/><Relationship Id="rId2" Type="http://schemas.openxmlformats.org/officeDocument/2006/relationships/hyperlink" Target="https://mentor.ieee.org/802.11/dcn/22/11-22-1161-17-00be-july-sept-tgbe-teleconference-agenda.docx" TargetMode="External"/><Relationship Id="rId1" Type="http://schemas.openxmlformats.org/officeDocument/2006/relationships/slideLayout" Target="../slideLayouts/slideLayout2.xml"/><Relationship Id="rId5" Type="http://schemas.openxmlformats.org/officeDocument/2006/relationships/image" Target="../media/image5.emf"/><Relationship Id="rId4" Type="http://schemas.openxmlformats.org/officeDocument/2006/relationships/image" Target="../media/image4.emf"/></Relationships>
</file>

<file path=ppt/slides/_rels/slide34.xml.rels><?xml version="1.0" encoding="UTF-8" standalone="yes"?>
<Relationships xmlns="http://schemas.openxmlformats.org/package/2006/relationships"><Relationship Id="rId3" Type="http://schemas.openxmlformats.org/officeDocument/2006/relationships/hyperlink" Target="https://mentor.ieee.org/802.11/dcn/22/11-22-1552-00-00be-resolution-for-cids-in-clause-36-3-13-8.docx" TargetMode="External"/><Relationship Id="rId2" Type="http://schemas.openxmlformats.org/officeDocument/2006/relationships/hyperlink" Target="https://mentor.ieee.org/802.11/dcn/22/11-22-1550-00-00be-resolution-for-cids-in-clause-36-3-5.docx" TargetMode="External"/><Relationship Id="rId1" Type="http://schemas.openxmlformats.org/officeDocument/2006/relationships/slideLayout" Target="../slideLayouts/slideLayout2.xml"/><Relationship Id="rId5" Type="http://schemas.openxmlformats.org/officeDocument/2006/relationships/hyperlink" Target="https://mentor.ieee.org/802.11/dcn/22/11-22-1551-00-00be-cr-on-9-4-2-313-4-supported-eht-mcs-and-nss-set-field.docx" TargetMode="External"/><Relationship Id="rId4" Type="http://schemas.openxmlformats.org/officeDocument/2006/relationships/hyperlink" Target="https://mentor.ieee.org/802.11/dcn/22/11-22-1553-00-00be-resolution-for-cids-in-clause-36-3-13-9.docx" TargetMode="External"/></Relationships>
</file>

<file path=ppt/slides/_rels/slide35.xml.rels><?xml version="1.0" encoding="UTF-8" standalone="yes"?>
<Relationships xmlns="http://schemas.openxmlformats.org/package/2006/relationships"><Relationship Id="rId3" Type="http://schemas.openxmlformats.org/officeDocument/2006/relationships/hyperlink" Target="https://mentor.ieee.org/802.11/dcn/22/11-22-1526-00-00be-lb266-cr-for-subclause-35-8-2.docx" TargetMode="External"/><Relationship Id="rId2" Type="http://schemas.openxmlformats.org/officeDocument/2006/relationships/hyperlink" Target="https://mentor.ieee.org/802.11/dcn/22/11-22-1189-00-00be-cr-for-txs-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292-02-00be-lb266-cr-for-cid-10861.docx" TargetMode="External"/><Relationship Id="rId5" Type="http://schemas.openxmlformats.org/officeDocument/2006/relationships/hyperlink" Target="https://mentor.ieee.org/802.11/dcn/22/11-22-1051-01-00be-lb266-cr-for-twt.docx" TargetMode="External"/><Relationship Id="rId4" Type="http://schemas.openxmlformats.org/officeDocument/2006/relationships/hyperlink" Target="https://mentor.ieee.org/802.11/dcn/22/11-22-1233-07-00be-cr-for-35-3-19-part1.docx" TargetMode="Externa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hyperlink" Target="https://mentor.ieee.org/802.11/dcn/22/11-22-0972-08-00be-tgbe-editor-s-report-on-lb266.ppt" TargetMode="Externa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hyperlink" Target="https://development.standards.ieee.org/P1102800033/par" TargetMode="External"/><Relationship Id="rId2" Type="http://schemas.openxmlformats.org/officeDocument/2006/relationships/hyperlink" Target="http://www.ieee802.org/11/Reports/tgbe_update.htm" TargetMode="External"/><Relationship Id="rId1" Type="http://schemas.openxmlformats.org/officeDocument/2006/relationships/slideLayout" Target="../slideLayouts/slideLayout2.xml"/><Relationship Id="rId4" Type="http://schemas.openxmlformats.org/officeDocument/2006/relationships/hyperlink" Target="https://mentor.ieee.org/802-ec/dcn/19/ec-19-0063-00-ACSD-p802-11be.docx"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mailto:jrosdahl@ieee.org"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mailto:liwen.chu@nxp.com" TargetMode="External"/><Relationship Id="rId3" Type="http://schemas.openxmlformats.org/officeDocument/2006/relationships/hyperlink" Target="https://imat.ieee.org/attendance" TargetMode="External"/><Relationship Id="rId7" Type="http://schemas.openxmlformats.org/officeDocument/2006/relationships/hyperlink" Target="mailto:tianyu@apple.com" TargetMode="External"/><Relationship Id="rId2" Type="http://schemas.openxmlformats.org/officeDocument/2006/relationships/hyperlink" Target="https://mentor.ieee.org/802-ec/dcn/16/ec-16-0180-05-00EC-ieee-802-participation-slide.pptx" TargetMode="External"/><Relationship Id="rId1" Type="http://schemas.openxmlformats.org/officeDocument/2006/relationships/slideLayout" Target="../slideLayouts/slideLayout2.xml"/><Relationship Id="rId6" Type="http://schemas.openxmlformats.org/officeDocument/2006/relationships/hyperlink" Target="mailto:sschelstraete@maxlinear.com" TargetMode="External"/><Relationship Id="rId5" Type="http://schemas.openxmlformats.org/officeDocument/2006/relationships/hyperlink" Target="mailto:aasterja@qti.qualcomm.com" TargetMode="External"/><Relationship Id="rId4" Type="http://schemas.openxmlformats.org/officeDocument/2006/relationships/hyperlink" Target="mailto:guoyuchen@huawei.com" TargetMode="External"/><Relationship Id="rId9" Type="http://schemas.openxmlformats.org/officeDocument/2006/relationships/hyperlink" Target="mailto:jeongki.kim.ieee@gmail.com"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September 2022</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TGbe September 2022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2022-08-08</a:t>
            </a:r>
          </a:p>
        </p:txBody>
      </p:sp>
      <p:graphicFrame>
        <p:nvGraphicFramePr>
          <p:cNvPr id="3075" name="Object 3"/>
          <p:cNvGraphicFramePr>
            <a:graphicFrameLocks noChangeAspect="1"/>
          </p:cNvGraphicFramePr>
          <p:nvPr>
            <p:extLst>
              <p:ext uri="{D42A27DB-BD31-4B8C-83A1-F6EECF244321}">
                <p14:modId xmlns:p14="http://schemas.microsoft.com/office/powerpoint/2010/main" val="3420385986"/>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name="Document" r:id="rId3" imgW="8552553" imgH="2514074" progId="Word.Document.8">
                  <p:embed/>
                </p:oleObj>
              </mc:Choice>
              <mc:Fallback>
                <p:oleObj name="Document" r:id="rId3" imgW="8552553" imgH="2514074" progId="Word.Document.8">
                  <p:embed/>
                  <p:pic>
                    <p:nvPicPr>
                      <p:cNvPr id="3075" name="Object 3"/>
                      <p:cNvPicPr>
                        <a:picLocks noChangeAspect="1" noChangeArrowheads="1"/>
                      </p:cNvPicPr>
                      <p:nvPr/>
                    </p:nvPicPr>
                    <p:blipFill>
                      <a:blip r:embed="rId4"/>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696912" y="333375"/>
            <a:ext cx="2303451" cy="273050"/>
          </a:xfrm>
        </p:spPr>
        <p:txBody>
          <a:bodyPr/>
          <a:lstStyle/>
          <a:p>
            <a:r>
              <a:rPr lang="en-US" dirty="0"/>
              <a:t>September 2022</a:t>
            </a:r>
            <a:endParaRPr lang="en-GB" dirty="0"/>
          </a:p>
        </p:txBody>
      </p:sp>
    </p:spTree>
    <p:extLst>
      <p:ext uri="{BB962C8B-B14F-4D97-AF65-F5344CB8AC3E}">
        <p14:creationId xmlns:p14="http://schemas.microsoft.com/office/powerpoint/2010/main" val="42776009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March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t>
            </a:r>
            <a:r>
              <a:rPr lang="en-US" altLang="en-US" sz="1800" b="1">
                <a:solidFill>
                  <a:schemeClr val="tx1"/>
                </a:solidFill>
                <a:latin typeface="Calibri" panose="020F0502020204030204" pitchFamily="34" charset="0"/>
                <a:cs typeface="Calibri" panose="020F0502020204030204" pitchFamily="34" charset="0"/>
              </a:rPr>
              <a:t>are discussed. Formally </a:t>
            </a:r>
            <a:r>
              <a:rPr lang="en-US" altLang="en-US" sz="1800" b="1" dirty="0">
                <a:solidFill>
                  <a:schemeClr val="tx1"/>
                </a:solidFill>
                <a:latin typeface="Calibri" panose="020F0502020204030204" pitchFamily="34" charset="0"/>
                <a:cs typeface="Calibri" panose="020F0502020204030204" pitchFamily="34" charset="0"/>
              </a:rPr>
              <a:t>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696912" y="333375"/>
            <a:ext cx="2303451" cy="273050"/>
          </a:xfrm>
        </p:spPr>
        <p:txBody>
          <a:bodyPr/>
          <a:lstStyle/>
          <a:p>
            <a:r>
              <a:rPr lang="en-US" dirty="0"/>
              <a:t>September 2022</a:t>
            </a:r>
            <a:endParaRPr lang="en-GB" dirty="0"/>
          </a:p>
        </p:txBody>
      </p:sp>
    </p:spTree>
    <p:extLst>
      <p:ext uri="{BB962C8B-B14F-4D97-AF65-F5344CB8AC3E}">
        <p14:creationId xmlns:p14="http://schemas.microsoft.com/office/powerpoint/2010/main" val="24368156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696912" y="333375"/>
            <a:ext cx="2303451" cy="273050"/>
          </a:xfrm>
        </p:spPr>
        <p:txBody>
          <a:bodyPr/>
          <a:lstStyle/>
          <a:p>
            <a:r>
              <a:rPr lang="en-US" dirty="0"/>
              <a:t>September 2022</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696912" y="333375"/>
            <a:ext cx="2303451" cy="273050"/>
          </a:xfrm>
        </p:spPr>
        <p:txBody>
          <a:bodyPr/>
          <a:lstStyle/>
          <a:p>
            <a:r>
              <a:rPr lang="en-US" dirty="0"/>
              <a:t>September 2022</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01CD6-155C-48E2-BBC3-80D57D196B5F}"/>
              </a:ext>
            </a:extLst>
          </p:cNvPr>
          <p:cNvSpPr>
            <a:spLocks noGrp="1"/>
          </p:cNvSpPr>
          <p:nvPr>
            <p:ph type="title"/>
          </p:nvPr>
        </p:nvSpPr>
        <p:spPr/>
        <p:txBody>
          <a:bodyPr/>
          <a:lstStyle/>
          <a:p>
            <a:r>
              <a:rPr lang="en-US" dirty="0"/>
              <a:t>Copyright Policy</a:t>
            </a:r>
          </a:p>
        </p:txBody>
      </p:sp>
      <p:sp>
        <p:nvSpPr>
          <p:cNvPr id="3" name="Content Placeholder 2">
            <a:extLst>
              <a:ext uri="{FF2B5EF4-FFF2-40B4-BE49-F238E27FC236}">
                <a16:creationId xmlns:a16="http://schemas.microsoft.com/office/drawing/2014/main" id="{902C7E79-172D-4204-BFDD-F0160AFC7405}"/>
              </a:ext>
            </a:extLst>
          </p:cNvPr>
          <p:cNvSpPr>
            <a:spLocks noGrp="1"/>
          </p:cNvSpPr>
          <p:nvPr>
            <p:ph idx="1"/>
          </p:nvPr>
        </p:nvSpPr>
        <p:spPr/>
        <p:txBody>
          <a:bodyPr/>
          <a:lstStyle/>
          <a:p>
            <a:pPr>
              <a:buFont typeface="Arial" panose="020B0604020202020204" pitchFamily="34" charset="0"/>
              <a:buChar char="•"/>
            </a:pPr>
            <a:r>
              <a:rPr lang="en-US" dirty="0"/>
              <a:t>Participants are advised that</a:t>
            </a:r>
          </a:p>
          <a:p>
            <a:pPr lvl="1">
              <a:buFont typeface="Arial" panose="020B0604020202020204" pitchFamily="34" charset="0"/>
              <a:buChar char="•"/>
            </a:pPr>
            <a:r>
              <a:rPr lang="en-US" dirty="0"/>
              <a:t>IEEE SA’s copyright policy is described in </a:t>
            </a:r>
            <a:r>
              <a:rPr lang="en-US" dirty="0">
                <a:hlinkClick r:id="rId2"/>
              </a:rPr>
              <a:t>Clause 7</a:t>
            </a:r>
            <a:r>
              <a:rPr lang="en-US" dirty="0"/>
              <a:t> of the IEEE SA Standards Board Bylaws and </a:t>
            </a:r>
            <a:r>
              <a:rPr lang="en-US" dirty="0">
                <a:hlinkClick r:id="rId3"/>
              </a:rPr>
              <a:t>Clause 6.1</a:t>
            </a:r>
            <a:r>
              <a:rPr lang="en-US" dirty="0"/>
              <a:t> of the IEEE SA Standards Board Operations Manual;</a:t>
            </a:r>
          </a:p>
          <a:p>
            <a:pPr lvl="1">
              <a:buFont typeface="Arial" panose="020B0604020202020204" pitchFamily="34" charset="0"/>
              <a:buChar char="•"/>
            </a:pPr>
            <a:r>
              <a:rPr lang="en-US" dirty="0"/>
              <a:t>Any material submitted during standards development, whether verbal, recorded, or in written form, is a Contribution and shall comply with the IEEE SA Copyright Policy</a:t>
            </a:r>
          </a:p>
          <a:p>
            <a:pPr>
              <a:buFont typeface="Arial" panose="020B0604020202020204" pitchFamily="34" charset="0"/>
              <a:buChar char="•"/>
            </a:pPr>
            <a:r>
              <a:rPr lang="en-US" dirty="0"/>
              <a:t>Please refer to next two slides for more information</a:t>
            </a:r>
          </a:p>
        </p:txBody>
      </p:sp>
      <p:sp>
        <p:nvSpPr>
          <p:cNvPr id="4" name="Slide Number Placeholder 3">
            <a:extLst>
              <a:ext uri="{FF2B5EF4-FFF2-40B4-BE49-F238E27FC236}">
                <a16:creationId xmlns:a16="http://schemas.microsoft.com/office/drawing/2014/main" id="{453F9737-4624-4407-A626-66395FDE52A4}"/>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4CEAF0B7-13F0-4870-98EA-D07843CBF77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C48BDE3-7807-417F-A4F1-5356D38590CA}"/>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155715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FA4C400-C204-4503-AFE8-AE9904ADC428}"/>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B7EF8522-FD6C-4D3A-93AF-A726F17B8911}"/>
              </a:ext>
            </a:extLst>
          </p:cNvPr>
          <p:cNvSpPr>
            <a:spLocks noGrp="1"/>
          </p:cNvSpPr>
          <p:nvPr>
            <p:ph idx="1"/>
          </p:nvPr>
        </p:nvSpPr>
        <p:spPr/>
        <p:txBody>
          <a:bodyPr/>
          <a:lstStyle/>
          <a:p>
            <a:pPr>
              <a:buFont typeface="Arial" panose="020B0604020202020204" pitchFamily="34" charset="0"/>
              <a:buChar char="•"/>
            </a:pPr>
            <a:r>
              <a:rPr lang="en-GB" sz="1800" dirty="0"/>
              <a:t>By participating in this activity, you agree to comply with the IEEE Code of Ethics, all applicable laws, and all IEEE policies and procedures including, but not limited to, the IEEE SA Copyright Policy.</a:t>
            </a:r>
            <a:endParaRPr lang="en-US" sz="1800" dirty="0"/>
          </a:p>
          <a:p>
            <a:pPr lvl="1">
              <a:buFont typeface="Arial" panose="020B0604020202020204" pitchFamily="34" charset="0"/>
              <a:buChar char="•"/>
            </a:pPr>
            <a:r>
              <a:rPr lang="en-GB" sz="1400" dirty="0"/>
              <a:t>Previously Published material (copyright assertion indicated) shall not be presented/submitted to the Working Group nor incorporated into a Working Group draft unless permission is granted. </a:t>
            </a:r>
            <a:endParaRPr lang="en-US" sz="1400" dirty="0"/>
          </a:p>
          <a:p>
            <a:pPr lvl="1">
              <a:buFont typeface="Arial" panose="020B0604020202020204" pitchFamily="34" charset="0"/>
              <a:buChar char="•"/>
            </a:pPr>
            <a:r>
              <a:rPr lang="en-GB" sz="1400" dirty="0"/>
              <a:t>Prior to presentation or submission, you shall notify the Working Group Chair of previously Published material and should assist the Chair in obtaining copyright permission acceptable to IEEE SA.</a:t>
            </a:r>
            <a:endParaRPr lang="en-US" sz="1400" dirty="0"/>
          </a:p>
          <a:p>
            <a:pPr lvl="1">
              <a:buFont typeface="Arial" panose="020B0604020202020204" pitchFamily="34" charset="0"/>
              <a:buChar char="•"/>
            </a:pPr>
            <a:r>
              <a:rPr lang="en-GB" sz="1400" dirty="0"/>
              <a:t>For material that is not previously Published, IEEE is automatically granted a license to use any material that is presented or submitted</a:t>
            </a:r>
            <a:endParaRPr lang="en-US" sz="1400" dirty="0"/>
          </a:p>
        </p:txBody>
      </p:sp>
      <p:sp>
        <p:nvSpPr>
          <p:cNvPr id="4" name="Slide Number Placeholder 3">
            <a:extLst>
              <a:ext uri="{FF2B5EF4-FFF2-40B4-BE49-F238E27FC236}">
                <a16:creationId xmlns:a16="http://schemas.microsoft.com/office/drawing/2014/main" id="{2A6F32B3-7121-4329-95DF-F3D0BA97746E}"/>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FBD3C684-FD25-431F-9B76-4EBFC4BFB38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3BF5992-FFFD-4B64-900D-0590BA3C03CE}"/>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32007119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91F08-C969-4AF3-921D-E73BEF1E28D7}"/>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7C9E0B85-0AB1-49A9-AFD9-65F08408602D}"/>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The IEEE SA Copyright Policy is described in the IEEE SA Standards Board Bylaws and IEEE SA Standards Board Operations Manual</a:t>
            </a:r>
          </a:p>
          <a:p>
            <a:pPr marL="800100" lvl="1" indent="-342900">
              <a:buFont typeface="Arial" panose="020B0604020202020204" pitchFamily="34" charset="0"/>
              <a:buChar char="•"/>
            </a:pPr>
            <a:r>
              <a:rPr lang="en-US" sz="1400" dirty="0"/>
              <a:t>IEEE SA Copyright Policy, see </a:t>
            </a:r>
            <a:br>
              <a:rPr lang="en-US" sz="1400" dirty="0"/>
            </a:br>
            <a:r>
              <a:rPr lang="en-US" sz="1400" dirty="0"/>
              <a:t>	Clause 7 of the IEEE SA Standards Board Bylaws</a:t>
            </a:r>
            <a:br>
              <a:rPr lang="en-US" sz="1400" dirty="0"/>
            </a:br>
            <a:r>
              <a:rPr lang="en-US" sz="1400" dirty="0"/>
              <a:t> 	</a:t>
            </a:r>
            <a:r>
              <a:rPr lang="en-US" sz="1400" dirty="0">
                <a:hlinkClick r:id="rId2"/>
              </a:rPr>
              <a:t>https://standards.ieee.org/about/policies/bylaws/sect6-7.html#7</a:t>
            </a:r>
            <a:br>
              <a:rPr lang="en-US" sz="1400" dirty="0"/>
            </a:br>
            <a:r>
              <a:rPr lang="en-US" sz="1400" dirty="0"/>
              <a:t>	Clause 6.1 of the IEEE SA Standards Board Operations Manual</a:t>
            </a:r>
            <a:br>
              <a:rPr lang="en-US" sz="1400" dirty="0"/>
            </a:br>
            <a:r>
              <a:rPr lang="en-US" sz="1400" dirty="0"/>
              <a:t>	</a:t>
            </a:r>
            <a:r>
              <a:rPr lang="en-US" sz="1400" dirty="0">
                <a:hlinkClick r:id="rId3"/>
              </a:rPr>
              <a:t>https://standards.ieee.org/about/policies/opman/sect6.html</a:t>
            </a:r>
            <a:endParaRPr lang="en-US" sz="1400" dirty="0"/>
          </a:p>
          <a:p>
            <a:pPr>
              <a:buFont typeface="Arial" panose="020B0604020202020204" pitchFamily="34" charset="0"/>
              <a:buChar char="•"/>
            </a:pPr>
            <a:r>
              <a:rPr lang="en-US" sz="1600" dirty="0"/>
              <a:t>IEEE SA Copyright Permission</a:t>
            </a:r>
          </a:p>
          <a:p>
            <a:pPr marL="800100" lvl="1" indent="-3429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a:buFont typeface="Arial" panose="020B0604020202020204" pitchFamily="34" charset="0"/>
              <a:buChar char="•"/>
            </a:pPr>
            <a:r>
              <a:rPr lang="en-US" sz="1600" dirty="0"/>
              <a:t>IEEE SA Copyright FAQs</a:t>
            </a:r>
          </a:p>
          <a:p>
            <a:pPr marL="800100" lvl="1" indent="-342900">
              <a:buFont typeface="Arial" panose="020B0604020202020204" pitchFamily="34" charset="0"/>
              <a:buChar char="•"/>
            </a:pPr>
            <a:r>
              <a:rPr lang="en-US" sz="1400" dirty="0">
                <a:hlinkClick r:id="rId5"/>
              </a:rPr>
              <a:t>http://standards.ieee.org/faqs/copyrights.html/</a:t>
            </a:r>
            <a:endParaRPr lang="en-US" sz="1400" dirty="0"/>
          </a:p>
          <a:p>
            <a:pPr>
              <a:buFont typeface="Arial" panose="020B0604020202020204" pitchFamily="34" charset="0"/>
              <a:buChar char="•"/>
            </a:pPr>
            <a:r>
              <a:rPr lang="en-US" sz="1600" dirty="0"/>
              <a:t>IEEE SA Best Practices for IEEE Standards Development </a:t>
            </a:r>
          </a:p>
          <a:p>
            <a:pPr marL="800100" lvl="1" indent="-3429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a:buFont typeface="Arial" panose="020B0604020202020204" pitchFamily="34" charset="0"/>
              <a:buChar char="•"/>
            </a:pPr>
            <a:r>
              <a:rPr lang="en-US" sz="1600" dirty="0"/>
              <a:t>Distribution of Draft Standards (see 6.1.3 of the SASB Operations Manual)</a:t>
            </a:r>
          </a:p>
          <a:p>
            <a:pPr marL="800100" lvl="1" indent="-342900">
              <a:buFont typeface="Arial" panose="020B0604020202020204" pitchFamily="34" charset="0"/>
              <a:buChar char="•"/>
            </a:pPr>
            <a:r>
              <a:rPr lang="en-US" sz="1400" dirty="0">
                <a:hlinkClick r:id="rId3"/>
              </a:rPr>
              <a:t>https://standards.ieee.org/about/policies/opman/sect6.html</a:t>
            </a:r>
            <a:endParaRPr lang="en-US" sz="1400" dirty="0"/>
          </a:p>
        </p:txBody>
      </p:sp>
      <p:sp>
        <p:nvSpPr>
          <p:cNvPr id="4" name="Slide Number Placeholder 3">
            <a:extLst>
              <a:ext uri="{FF2B5EF4-FFF2-40B4-BE49-F238E27FC236}">
                <a16:creationId xmlns:a16="http://schemas.microsoft.com/office/drawing/2014/main" id="{D0660B0A-1E30-450B-AFB7-ED7E39CBA1F5}"/>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14A4D191-9514-42B5-92E6-35B1FB06045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B4D6F20-084B-4EE9-AD6D-290838010348}"/>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24096092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Call to order</a:t>
            </a:r>
          </a:p>
          <a:p>
            <a:pPr>
              <a:buFont typeface="Arial" panose="020B0604020202020204" pitchFamily="34" charset="0"/>
              <a:buChar char="•"/>
            </a:pPr>
            <a:r>
              <a:rPr lang="en-GB" altLang="en-US" sz="1800" dirty="0"/>
              <a:t>IEEE-SA policies and procedures</a:t>
            </a:r>
          </a:p>
          <a:p>
            <a:pPr>
              <a:buFont typeface="Arial" panose="020B0604020202020204" pitchFamily="34" charset="0"/>
              <a:buChar char="•"/>
            </a:pPr>
            <a:r>
              <a:rPr lang="en-US" sz="1800" dirty="0"/>
              <a:t>Summary from July 2022 meeting and conf calls</a:t>
            </a:r>
          </a:p>
          <a:p>
            <a:pPr>
              <a:buFont typeface="Arial" panose="020B0604020202020204" pitchFamily="34" charset="0"/>
              <a:buChar char="•"/>
            </a:pPr>
            <a:r>
              <a:rPr lang="en-US" sz="1800" dirty="0"/>
              <a:t>Approve TGbe minutes from July 2022 meeting, ad-hoc, and conf calls</a:t>
            </a:r>
          </a:p>
          <a:p>
            <a:pPr>
              <a:buFont typeface="Arial" panose="020B0604020202020204" pitchFamily="34" charset="0"/>
              <a:buChar char="•"/>
            </a:pPr>
            <a:r>
              <a:rPr lang="en-US" sz="1800" dirty="0"/>
              <a:t>Presentation of submissions</a:t>
            </a:r>
          </a:p>
          <a:p>
            <a:pPr>
              <a:buFont typeface="Arial" panose="020B0604020202020204" pitchFamily="34" charset="0"/>
              <a:buChar char="•"/>
            </a:pPr>
            <a:r>
              <a:rPr lang="en-US" sz="1800" dirty="0"/>
              <a:t>Motions</a:t>
            </a:r>
          </a:p>
          <a:p>
            <a:pPr>
              <a:buFont typeface="Arial" panose="020B0604020202020204" pitchFamily="34" charset="0"/>
              <a:buChar char="•"/>
            </a:pPr>
            <a:r>
              <a:rPr lang="en-US" sz="1800" dirty="0"/>
              <a:t>Goals for November 2022</a:t>
            </a:r>
          </a:p>
          <a:p>
            <a:pPr>
              <a:buFont typeface="Arial" panose="020B0604020202020204" pitchFamily="34" charset="0"/>
              <a:buChar char="•"/>
            </a:pPr>
            <a:r>
              <a:rPr lang="en-US" sz="1800" dirty="0"/>
              <a:t>Any other business</a:t>
            </a:r>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C00CAC69-BF6D-4936-9CE0-D96F88ACD748}"/>
              </a:ext>
            </a:extLst>
          </p:cNvPr>
          <p:cNvSpPr>
            <a:spLocks noGrp="1"/>
          </p:cNvSpPr>
          <p:nvPr>
            <p:ph type="dt" idx="15"/>
          </p:nvPr>
        </p:nvSpPr>
        <p:spPr>
          <a:xfrm>
            <a:off x="696912" y="333375"/>
            <a:ext cx="2303451" cy="273050"/>
          </a:xfrm>
        </p:spPr>
        <p:txBody>
          <a:bodyPr/>
          <a:lstStyle/>
          <a:p>
            <a:r>
              <a:rPr lang="en-US" dirty="0"/>
              <a:t>September 2022</a:t>
            </a:r>
            <a:endParaRPr lang="en-GB" dirty="0"/>
          </a:p>
        </p:txBody>
      </p:sp>
    </p:spTree>
    <p:extLst>
      <p:ext uri="{BB962C8B-B14F-4D97-AF65-F5344CB8AC3E}">
        <p14:creationId xmlns:p14="http://schemas.microsoft.com/office/powerpoint/2010/main" val="1328320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a:t>TGbe Agenda</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457200" y="1449387"/>
            <a:ext cx="4648199" cy="5026026"/>
          </a:xfrm>
        </p:spPr>
        <p:txBody>
          <a:bodyPr/>
          <a:lstStyle/>
          <a:p>
            <a:pPr lvl="0">
              <a:buFont typeface="Arial" panose="020B0604020202020204" pitchFamily="34" charset="0"/>
              <a:buChar char="•"/>
            </a:pPr>
            <a:r>
              <a:rPr lang="en-US" altLang="en-US" sz="1050" dirty="0"/>
              <a:t>Monday, AM2, MAC/PHY (10:30-12:30)</a:t>
            </a:r>
          </a:p>
          <a:p>
            <a:pPr lvl="1">
              <a:lnSpc>
                <a:spcPct val="80000"/>
              </a:lnSpc>
              <a:buFont typeface="Arial" panose="020B0604020202020204" pitchFamily="34" charset="0"/>
              <a:buChar char="•"/>
            </a:pPr>
            <a:r>
              <a:rPr lang="en-US" altLang="en-US" sz="1000" dirty="0"/>
              <a:t>PHY Ad-Hoc session (chaired by Tianyu Wu)</a:t>
            </a:r>
          </a:p>
          <a:p>
            <a:pPr lvl="1">
              <a:lnSpc>
                <a:spcPct val="80000"/>
              </a:lnSpc>
              <a:buFont typeface="Arial" panose="020B0604020202020204" pitchFamily="34" charset="0"/>
              <a:buChar char="•"/>
            </a:pPr>
            <a:r>
              <a:rPr lang="en-US" altLang="en-US" sz="1000" dirty="0"/>
              <a:t>MAC Ad-Hoc session (chaired by Jeongki Kim)</a:t>
            </a:r>
          </a:p>
          <a:p>
            <a:pPr lvl="0">
              <a:buFont typeface="Arial" panose="020B0604020202020204" pitchFamily="34" charset="0"/>
              <a:buChar char="•"/>
            </a:pPr>
            <a:r>
              <a:rPr lang="en-US" altLang="en-US" sz="1050" dirty="0"/>
              <a:t>Monday, PM1, Joint (13:30-15:30)</a:t>
            </a:r>
          </a:p>
          <a:p>
            <a:pPr marL="800100" lvl="1" indent="-342900">
              <a:buFont typeface="Arial" panose="020B0604020202020204" pitchFamily="34" charset="0"/>
              <a:buChar char="•"/>
            </a:pPr>
            <a:r>
              <a:rPr lang="en-US" altLang="en-US" sz="1000" dirty="0"/>
              <a:t>Call meeting to order, IEEE-SA Policies and Procedure</a:t>
            </a:r>
          </a:p>
          <a:p>
            <a:pPr marL="800100" lvl="1" indent="-342900">
              <a:buFont typeface="Arial" panose="020B0604020202020204" pitchFamily="34" charset="0"/>
              <a:buChar char="•"/>
            </a:pPr>
            <a:r>
              <a:rPr lang="en-US" altLang="en-US" sz="1000" dirty="0"/>
              <a:t>Summary from July 2022 F2F, ad-hoc, and conf calls</a:t>
            </a:r>
          </a:p>
          <a:p>
            <a:pPr marL="800100" lvl="1" indent="-342900">
              <a:buFont typeface="Arial" panose="020B0604020202020204" pitchFamily="34" charset="0"/>
              <a:buChar char="•"/>
            </a:pPr>
            <a:r>
              <a:rPr lang="en-US" altLang="en-US" sz="1000" dirty="0"/>
              <a:t>Presentation of submissions</a:t>
            </a:r>
          </a:p>
          <a:p>
            <a:pPr marL="800100" lvl="1" indent="-342900">
              <a:buFont typeface="Arial" panose="020B0604020202020204" pitchFamily="34" charset="0"/>
              <a:buChar char="•"/>
            </a:pPr>
            <a:r>
              <a:rPr lang="en-US" altLang="en-US" sz="1000" dirty="0"/>
              <a:t>Recess</a:t>
            </a:r>
            <a:endParaRPr lang="en-US" altLang="en-US" sz="600" dirty="0"/>
          </a:p>
          <a:p>
            <a:pPr lvl="0">
              <a:buFont typeface="Arial" panose="020B0604020202020204" pitchFamily="34" charset="0"/>
              <a:buChar char="•"/>
            </a:pPr>
            <a:r>
              <a:rPr lang="en-US" altLang="en-US" sz="1050" dirty="0"/>
              <a:t>Monday, PM2, MAC/PHY (16:00-18:00)</a:t>
            </a:r>
          </a:p>
          <a:p>
            <a:pPr lvl="1">
              <a:lnSpc>
                <a:spcPct val="80000"/>
              </a:lnSpc>
              <a:buFont typeface="Arial" panose="020B0604020202020204" pitchFamily="34" charset="0"/>
              <a:buChar char="•"/>
            </a:pPr>
            <a:r>
              <a:rPr lang="en-US" altLang="en-US" sz="1000" dirty="0"/>
              <a:t>PHY Ad-Hoc session (chaired by Tianyu Wu)</a:t>
            </a:r>
          </a:p>
          <a:p>
            <a:pPr lvl="1">
              <a:lnSpc>
                <a:spcPct val="80000"/>
              </a:lnSpc>
              <a:buFont typeface="Arial" panose="020B0604020202020204" pitchFamily="34" charset="0"/>
              <a:buChar char="•"/>
            </a:pPr>
            <a:r>
              <a:rPr lang="en-US" altLang="en-US" sz="1000" dirty="0"/>
              <a:t>MAC Ad-Hoc session (chaired by Jeongki Kim)</a:t>
            </a:r>
          </a:p>
          <a:p>
            <a:pPr lvl="0">
              <a:buFont typeface="Arial" panose="020B0604020202020204" pitchFamily="34" charset="0"/>
              <a:buChar char="•"/>
            </a:pPr>
            <a:r>
              <a:rPr lang="en-US" altLang="en-US" sz="1050" dirty="0"/>
              <a:t>Monday, EVE, MAC (19:30-21:30)</a:t>
            </a:r>
          </a:p>
          <a:p>
            <a:pPr lvl="1">
              <a:lnSpc>
                <a:spcPct val="80000"/>
              </a:lnSpc>
              <a:buFont typeface="Arial" panose="020B0604020202020204" pitchFamily="34" charset="0"/>
              <a:buChar char="•"/>
            </a:pPr>
            <a:r>
              <a:rPr lang="en-US" altLang="en-US" sz="1000" dirty="0"/>
              <a:t>MAC Ad-Hoc session (chaired by Jeongki Kim)</a:t>
            </a:r>
          </a:p>
          <a:p>
            <a:pPr>
              <a:buFont typeface="Arial" panose="020B0604020202020204" pitchFamily="34" charset="0"/>
              <a:buChar char="•"/>
            </a:pPr>
            <a:r>
              <a:rPr lang="en-US" altLang="en-US" sz="1050" dirty="0"/>
              <a:t>Tuesday, AM1, Joint (08:00-10:00)</a:t>
            </a:r>
          </a:p>
          <a:p>
            <a:pPr marL="800100" lvl="1" indent="-342900">
              <a:buFont typeface="Arial" panose="020B0604020202020204" pitchFamily="34" charset="0"/>
              <a:buChar char="•"/>
            </a:pPr>
            <a:r>
              <a:rPr lang="en-US" altLang="en-US" sz="1000" dirty="0"/>
              <a:t>Call meeting to order </a:t>
            </a:r>
          </a:p>
          <a:p>
            <a:pPr marL="800100" lvl="1" indent="-342900">
              <a:buFont typeface="Arial" panose="020B0604020202020204" pitchFamily="34" charset="0"/>
              <a:buChar char="•"/>
            </a:pPr>
            <a:r>
              <a:rPr lang="en-US" altLang="en-US" sz="1000" dirty="0"/>
              <a:t>IEEE-SA Policies and Procedure</a:t>
            </a:r>
          </a:p>
          <a:p>
            <a:pPr marL="800100" lvl="1" indent="-342900">
              <a:buFont typeface="Arial" panose="020B0604020202020204" pitchFamily="34" charset="0"/>
              <a:buChar char="•"/>
            </a:pPr>
            <a:r>
              <a:rPr lang="en-US" altLang="en-US" sz="1000" dirty="0"/>
              <a:t>Presentation of submissions</a:t>
            </a:r>
          </a:p>
          <a:p>
            <a:pPr marL="800100" lvl="1" indent="-342900">
              <a:buFont typeface="Arial" panose="020B0604020202020204" pitchFamily="34" charset="0"/>
              <a:buChar char="•"/>
            </a:pPr>
            <a:r>
              <a:rPr lang="en-US" altLang="en-US" sz="1000" dirty="0"/>
              <a:t>Recess</a:t>
            </a:r>
          </a:p>
          <a:p>
            <a:pPr lvl="0">
              <a:buFont typeface="Arial" panose="020B0604020202020204" pitchFamily="34" charset="0"/>
              <a:buChar char="•"/>
            </a:pPr>
            <a:r>
              <a:rPr lang="en-US" altLang="en-US" sz="1050" dirty="0"/>
              <a:t>Tuesday, PM1, MAC/PHY (13:30-15:30)</a:t>
            </a:r>
          </a:p>
          <a:p>
            <a:pPr lvl="1">
              <a:lnSpc>
                <a:spcPct val="80000"/>
              </a:lnSpc>
              <a:buFont typeface="Arial" panose="020B0604020202020204" pitchFamily="34" charset="0"/>
              <a:buChar char="•"/>
            </a:pPr>
            <a:r>
              <a:rPr lang="en-US" altLang="en-US" sz="1000" dirty="0"/>
              <a:t>PHY Ad-Hoc session (chaired by Tianyu Wu)</a:t>
            </a:r>
          </a:p>
          <a:p>
            <a:pPr lvl="1">
              <a:lnSpc>
                <a:spcPct val="80000"/>
              </a:lnSpc>
              <a:buFont typeface="Arial" panose="020B0604020202020204" pitchFamily="34" charset="0"/>
              <a:buChar char="•"/>
            </a:pPr>
            <a:r>
              <a:rPr lang="en-US" altLang="en-US" sz="1000" dirty="0"/>
              <a:t>MAC Ad-Hoc session (chaired by Jeongki Kim)</a:t>
            </a:r>
          </a:p>
          <a:p>
            <a:pPr lvl="0">
              <a:buFont typeface="Arial" panose="020B0604020202020204" pitchFamily="34" charset="0"/>
              <a:buChar char="•"/>
            </a:pPr>
            <a:r>
              <a:rPr lang="en-US" altLang="en-US" sz="1050" dirty="0"/>
              <a:t>Tuesday, PM2, MAC/PHY (16:00-18:00)</a:t>
            </a:r>
          </a:p>
          <a:p>
            <a:pPr lvl="1">
              <a:lnSpc>
                <a:spcPct val="80000"/>
              </a:lnSpc>
              <a:buFont typeface="Arial" panose="020B0604020202020204" pitchFamily="34" charset="0"/>
              <a:buChar char="•"/>
            </a:pPr>
            <a:r>
              <a:rPr lang="en-US" altLang="en-US" sz="1000" dirty="0"/>
              <a:t>PHY Ad-Hoc session (chaired by Tianyu Wu)</a:t>
            </a:r>
          </a:p>
          <a:p>
            <a:pPr lvl="1">
              <a:lnSpc>
                <a:spcPct val="80000"/>
              </a:lnSpc>
              <a:buFont typeface="Arial" panose="020B0604020202020204" pitchFamily="34" charset="0"/>
              <a:buChar char="•"/>
            </a:pPr>
            <a:r>
              <a:rPr lang="en-US" altLang="en-US" sz="1000" dirty="0"/>
              <a:t>MAC Ad-Hoc session (chaired by Jeongki Kim)</a:t>
            </a:r>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a:t>Alfred Asterjadhi, Qualcomm Inc.</a:t>
            </a:r>
            <a:endParaRPr lang="en-GB" dirty="0"/>
          </a:p>
        </p:txBody>
      </p:sp>
      <p:sp>
        <p:nvSpPr>
          <p:cNvPr id="8" name="Date Placeholder 3">
            <a:extLst>
              <a:ext uri="{FF2B5EF4-FFF2-40B4-BE49-F238E27FC236}">
                <a16:creationId xmlns:a16="http://schemas.microsoft.com/office/drawing/2014/main" id="{ADA0A8BA-AA59-4AB6-9BD0-89E3B2E275F5}"/>
              </a:ext>
            </a:extLst>
          </p:cNvPr>
          <p:cNvSpPr>
            <a:spLocks noGrp="1"/>
          </p:cNvSpPr>
          <p:nvPr>
            <p:ph type="dt" idx="15"/>
          </p:nvPr>
        </p:nvSpPr>
        <p:spPr/>
        <p:txBody>
          <a:bodyPr/>
          <a:lstStyle/>
          <a:p>
            <a:r>
              <a:rPr lang="en-US" dirty="0"/>
              <a:t>September 2022</a:t>
            </a:r>
            <a:endParaRPr lang="en-GB" dirty="0"/>
          </a:p>
        </p:txBody>
      </p:sp>
      <p:sp>
        <p:nvSpPr>
          <p:cNvPr id="17" name="Content Placeholder 2">
            <a:extLst>
              <a:ext uri="{FF2B5EF4-FFF2-40B4-BE49-F238E27FC236}">
                <a16:creationId xmlns:a16="http://schemas.microsoft.com/office/drawing/2014/main" id="{442A1050-6527-4B2E-A943-E125D6B48B52}"/>
              </a:ext>
            </a:extLst>
          </p:cNvPr>
          <p:cNvSpPr txBox="1">
            <a:spLocks/>
          </p:cNvSpPr>
          <p:nvPr/>
        </p:nvSpPr>
        <p:spPr bwMode="auto">
          <a:xfrm>
            <a:off x="4913472" y="1449387"/>
            <a:ext cx="4230528" cy="49514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050" dirty="0"/>
              <a:t>Wednesday, AM1, Joint (08:00-10:00)</a:t>
            </a:r>
          </a:p>
          <a:p>
            <a:pPr marL="800100" lvl="1" indent="-342900">
              <a:buFont typeface="Arial" panose="020B0604020202020204" pitchFamily="34" charset="0"/>
              <a:buChar char="•"/>
            </a:pPr>
            <a:r>
              <a:rPr lang="en-US" altLang="en-US" sz="1000" dirty="0"/>
              <a:t>Call meeting to order </a:t>
            </a:r>
          </a:p>
          <a:p>
            <a:pPr marL="800100" lvl="1" indent="-342900">
              <a:buFont typeface="Arial" panose="020B0604020202020204" pitchFamily="34" charset="0"/>
              <a:buChar char="•"/>
            </a:pPr>
            <a:r>
              <a:rPr lang="en-US" altLang="en-US" sz="1000" dirty="0"/>
              <a:t>IEEE-SA Policies and Procedure</a:t>
            </a:r>
          </a:p>
          <a:p>
            <a:pPr marL="800100" lvl="1" indent="-342900">
              <a:buFont typeface="Arial" panose="020B0604020202020204" pitchFamily="34" charset="0"/>
              <a:buChar char="•"/>
            </a:pPr>
            <a:r>
              <a:rPr lang="en-US" altLang="en-US" sz="1000" dirty="0"/>
              <a:t>Approve TG minutes and presentation of submissions</a:t>
            </a:r>
          </a:p>
          <a:p>
            <a:pPr marL="800100" lvl="1" indent="-342900">
              <a:buFont typeface="Arial" panose="020B0604020202020204" pitchFamily="34" charset="0"/>
              <a:buChar char="•"/>
            </a:pPr>
            <a:r>
              <a:rPr lang="en-US" altLang="en-US" sz="1000" dirty="0"/>
              <a:t>Motions</a:t>
            </a:r>
          </a:p>
          <a:p>
            <a:pPr marL="800100" lvl="1" indent="-342900">
              <a:buFont typeface="Arial" panose="020B0604020202020204" pitchFamily="34" charset="0"/>
              <a:buChar char="•"/>
            </a:pPr>
            <a:r>
              <a:rPr lang="en-US" altLang="en-US" sz="1000" dirty="0"/>
              <a:t>Recess</a:t>
            </a:r>
          </a:p>
          <a:p>
            <a:pPr lvl="0">
              <a:buFont typeface="Arial" panose="020B0604020202020204" pitchFamily="34" charset="0"/>
              <a:buChar char="•"/>
            </a:pPr>
            <a:r>
              <a:rPr lang="en-US" altLang="en-US" sz="1050" dirty="0"/>
              <a:t>Wednesday, PM2, MAC/PHY (16:00-18:00)</a:t>
            </a:r>
          </a:p>
          <a:p>
            <a:pPr lvl="1">
              <a:lnSpc>
                <a:spcPct val="80000"/>
              </a:lnSpc>
              <a:buFont typeface="Arial" panose="020B0604020202020204" pitchFamily="34" charset="0"/>
              <a:buChar char="•"/>
            </a:pPr>
            <a:r>
              <a:rPr lang="en-US" altLang="en-US" sz="1000" dirty="0"/>
              <a:t>PHY Ad-Hoc session (chaired by Tianyu Wu)</a:t>
            </a:r>
          </a:p>
          <a:p>
            <a:pPr lvl="1">
              <a:lnSpc>
                <a:spcPct val="80000"/>
              </a:lnSpc>
              <a:buFont typeface="Arial" panose="020B0604020202020204" pitchFamily="34" charset="0"/>
              <a:buChar char="•"/>
            </a:pPr>
            <a:r>
              <a:rPr lang="en-US" altLang="en-US" sz="1000" dirty="0"/>
              <a:t>MAC Ad-Hoc session (chaired by Jeongki Kim)</a:t>
            </a:r>
          </a:p>
          <a:p>
            <a:pPr>
              <a:buFont typeface="Arial" panose="020B0604020202020204" pitchFamily="34" charset="0"/>
              <a:buChar char="•"/>
            </a:pPr>
            <a:r>
              <a:rPr lang="en-US" altLang="en-US" sz="1050" dirty="0"/>
              <a:t>Thursday, AM1, Joint (08:00-10:00)</a:t>
            </a:r>
          </a:p>
          <a:p>
            <a:pPr marL="800100" lvl="1" indent="-342900">
              <a:buFont typeface="Arial" panose="020B0604020202020204" pitchFamily="34" charset="0"/>
              <a:buChar char="•"/>
            </a:pPr>
            <a:r>
              <a:rPr lang="en-US" altLang="en-US" sz="1000" dirty="0"/>
              <a:t>Call meeting to order </a:t>
            </a:r>
          </a:p>
          <a:p>
            <a:pPr marL="800100" lvl="1" indent="-342900">
              <a:buFont typeface="Arial" panose="020B0604020202020204" pitchFamily="34" charset="0"/>
              <a:buChar char="•"/>
            </a:pPr>
            <a:r>
              <a:rPr lang="en-US" altLang="en-US" sz="1000" dirty="0"/>
              <a:t>IEEE-SA Policies and Procedure</a:t>
            </a:r>
          </a:p>
          <a:p>
            <a:pPr marL="800100" lvl="1" indent="-342900">
              <a:buFont typeface="Arial" panose="020B0604020202020204" pitchFamily="34" charset="0"/>
              <a:buChar char="•"/>
            </a:pPr>
            <a:r>
              <a:rPr lang="en-US" altLang="en-US" sz="1000" dirty="0"/>
              <a:t>Presentation of submissions</a:t>
            </a:r>
          </a:p>
          <a:p>
            <a:pPr marL="800100" lvl="1" indent="-342900">
              <a:buFont typeface="Arial" panose="020B0604020202020204" pitchFamily="34" charset="0"/>
              <a:buChar char="•"/>
            </a:pPr>
            <a:r>
              <a:rPr lang="en-US" altLang="en-US" sz="1000" dirty="0"/>
              <a:t>Recess</a:t>
            </a:r>
          </a:p>
          <a:p>
            <a:pPr lvl="0">
              <a:buFont typeface="Arial" panose="020B0604020202020204" pitchFamily="34" charset="0"/>
              <a:buChar char="•"/>
            </a:pPr>
            <a:r>
              <a:rPr lang="en-US" altLang="en-US" sz="1050" dirty="0"/>
              <a:t>Thursday, AM2, MAC/PHY (10:30-12:30)</a:t>
            </a:r>
          </a:p>
          <a:p>
            <a:pPr lvl="1">
              <a:lnSpc>
                <a:spcPct val="80000"/>
              </a:lnSpc>
              <a:buFont typeface="Arial" panose="020B0604020202020204" pitchFamily="34" charset="0"/>
              <a:buChar char="•"/>
            </a:pPr>
            <a:r>
              <a:rPr lang="en-US" altLang="en-US" sz="1000" dirty="0"/>
              <a:t>PHY Ad-Hoc session (chaired by Tianyu Wu)</a:t>
            </a:r>
          </a:p>
          <a:p>
            <a:pPr lvl="1">
              <a:lnSpc>
                <a:spcPct val="80000"/>
              </a:lnSpc>
              <a:buFont typeface="Arial" panose="020B0604020202020204" pitchFamily="34" charset="0"/>
              <a:buChar char="•"/>
            </a:pPr>
            <a:r>
              <a:rPr lang="en-US" altLang="en-US" sz="1000" dirty="0"/>
              <a:t>MAC Ad-Hoc session (chaired by Jeongki Kim)</a:t>
            </a:r>
          </a:p>
          <a:p>
            <a:pPr>
              <a:buFont typeface="Arial" panose="020B0604020202020204" pitchFamily="34" charset="0"/>
              <a:buChar char="•"/>
            </a:pPr>
            <a:r>
              <a:rPr lang="en-US" altLang="en-US" sz="1050" dirty="0"/>
              <a:t>Thursday, PM1, Joint (13:30-15:30)</a:t>
            </a:r>
          </a:p>
          <a:p>
            <a:pPr marL="800100" lvl="1" indent="-342900">
              <a:buFont typeface="Arial" panose="020B0604020202020204" pitchFamily="34" charset="0"/>
              <a:buChar char="•"/>
            </a:pPr>
            <a:r>
              <a:rPr lang="en-US" altLang="en-US" sz="1000" dirty="0"/>
              <a:t>Call meeting to order </a:t>
            </a:r>
          </a:p>
          <a:p>
            <a:pPr marL="800100" lvl="1" indent="-342900">
              <a:buFont typeface="Arial" panose="020B0604020202020204" pitchFamily="34" charset="0"/>
              <a:buChar char="•"/>
            </a:pPr>
            <a:r>
              <a:rPr lang="en-US" altLang="en-US" sz="1000" dirty="0"/>
              <a:t>IEEE-SA Policies and Procedure</a:t>
            </a:r>
          </a:p>
          <a:p>
            <a:pPr marL="800100" lvl="1" indent="-342900">
              <a:buFont typeface="Arial" panose="020B0604020202020204" pitchFamily="34" charset="0"/>
              <a:buChar char="•"/>
            </a:pPr>
            <a:r>
              <a:rPr lang="en-US" altLang="en-US" sz="1000" dirty="0"/>
              <a:t>Presentation of submissions and motions</a:t>
            </a:r>
          </a:p>
          <a:p>
            <a:pPr marL="800100" lvl="1" indent="-342900">
              <a:buFont typeface="Arial" panose="020B0604020202020204" pitchFamily="34" charset="0"/>
              <a:buChar char="•"/>
            </a:pPr>
            <a:r>
              <a:rPr lang="en-US" sz="1000" dirty="0"/>
              <a:t>Goals for November 2022 and teleconference/ad-hoc plan</a:t>
            </a:r>
          </a:p>
          <a:p>
            <a:pPr marL="800100" lvl="1" indent="-342900">
              <a:buFont typeface="Arial" panose="020B0604020202020204" pitchFamily="34" charset="0"/>
              <a:buChar char="•"/>
            </a:pPr>
            <a:r>
              <a:rPr lang="en-US" altLang="en-US" sz="1000" dirty="0"/>
              <a:t>Adjourn</a:t>
            </a:r>
          </a:p>
        </p:txBody>
      </p:sp>
    </p:spTree>
    <p:extLst>
      <p:ext uri="{BB962C8B-B14F-4D97-AF65-F5344CB8AC3E}">
        <p14:creationId xmlns:p14="http://schemas.microsoft.com/office/powerpoint/2010/main" val="22432284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TGbe Schedule</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September 2022</a:t>
            </a:r>
            <a:endParaRPr lang="en-GB" dirty="0"/>
          </a:p>
        </p:txBody>
      </p:sp>
      <p:graphicFrame>
        <p:nvGraphicFramePr>
          <p:cNvPr id="24" name="Table 23">
            <a:extLst>
              <a:ext uri="{FF2B5EF4-FFF2-40B4-BE49-F238E27FC236}">
                <a16:creationId xmlns:a16="http://schemas.microsoft.com/office/drawing/2014/main" id="{06E04ECF-0CD9-4975-B9DA-70B69DD09B07}"/>
              </a:ext>
            </a:extLst>
          </p:cNvPr>
          <p:cNvGraphicFramePr>
            <a:graphicFrameLocks noGrp="1"/>
          </p:cNvGraphicFramePr>
          <p:nvPr>
            <p:extLst>
              <p:ext uri="{D42A27DB-BD31-4B8C-83A1-F6EECF244321}">
                <p14:modId xmlns:p14="http://schemas.microsoft.com/office/powerpoint/2010/main" val="2387163239"/>
              </p:ext>
            </p:extLst>
          </p:nvPr>
        </p:nvGraphicFramePr>
        <p:xfrm>
          <a:off x="826833" y="2282825"/>
          <a:ext cx="7016939" cy="3291840"/>
        </p:xfrm>
        <a:graphic>
          <a:graphicData uri="http://schemas.openxmlformats.org/drawingml/2006/table">
            <a:tbl>
              <a:tblPr firstRow="1" bandRow="1">
                <a:tableStyleId>{5940675A-B579-460E-94D1-54222C63F5DA}</a:tableStyleId>
              </a:tblPr>
              <a:tblGrid>
                <a:gridCol w="849567">
                  <a:extLst>
                    <a:ext uri="{9D8B030D-6E8A-4147-A177-3AD203B41FA5}">
                      <a16:colId xmlns:a16="http://schemas.microsoft.com/office/drawing/2014/main" val="20000"/>
                    </a:ext>
                  </a:extLst>
                </a:gridCol>
                <a:gridCol w="1541843">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342846">
                <a:tc>
                  <a:txBody>
                    <a:bodyPr/>
                    <a:lstStyle/>
                    <a:p>
                      <a:pPr algn="ctr"/>
                      <a:endParaRPr lang="en-US" b="1" dirty="0"/>
                    </a:p>
                  </a:txBody>
                  <a:tcPr/>
                </a:tc>
                <a:tc>
                  <a:txBody>
                    <a:bodyPr/>
                    <a:lstStyle/>
                    <a:p>
                      <a:pPr algn="ctr"/>
                      <a:r>
                        <a:rPr lang="en-US" b="1" dirty="0"/>
                        <a:t>Monday</a:t>
                      </a:r>
                    </a:p>
                  </a:txBody>
                  <a:tcPr/>
                </a:tc>
                <a:tc>
                  <a:txBody>
                    <a:bodyPr/>
                    <a:lstStyle/>
                    <a:p>
                      <a:pPr algn="ctr"/>
                      <a:r>
                        <a:rPr lang="en-US" b="1" dirty="0"/>
                        <a:t>Tuesday</a:t>
                      </a:r>
                    </a:p>
                  </a:txBody>
                  <a:tcPr/>
                </a:tc>
                <a:tc>
                  <a:txBody>
                    <a:bodyPr/>
                    <a:lstStyle/>
                    <a:p>
                      <a:pPr algn="ctr"/>
                      <a:r>
                        <a:rPr lang="en-US" b="1" dirty="0"/>
                        <a:t>Wednesday</a:t>
                      </a:r>
                    </a:p>
                  </a:txBody>
                  <a:tcPr/>
                </a:tc>
                <a:tc>
                  <a:txBody>
                    <a:bodyPr/>
                    <a:lstStyle/>
                    <a:p>
                      <a:pPr algn="ctr"/>
                      <a:r>
                        <a:rPr lang="en-US" b="1" dirty="0"/>
                        <a:t>Thursday</a:t>
                      </a:r>
                    </a:p>
                  </a:txBody>
                  <a:tcPr/>
                </a:tc>
                <a:extLst>
                  <a:ext uri="{0D108BD9-81ED-4DB2-BD59-A6C34878D82A}">
                    <a16:rowId xmlns:a16="http://schemas.microsoft.com/office/drawing/2014/main" val="10000"/>
                  </a:ext>
                </a:extLst>
              </a:tr>
              <a:tr h="340451">
                <a:tc>
                  <a:txBody>
                    <a:bodyPr/>
                    <a:lstStyle/>
                    <a:p>
                      <a:pPr algn="ctr"/>
                      <a:r>
                        <a:rPr lang="en-US" b="1" dirty="0"/>
                        <a:t>AM 1</a:t>
                      </a: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rPr>
                        <a:t>TGbe</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rPr>
                        <a:t>TGbe</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0" dirty="0"/>
                        <a:t> </a:t>
                      </a:r>
                      <a:r>
                        <a:rPr lang="en-US" sz="1800" b="0" dirty="0">
                          <a:solidFill>
                            <a:schemeClr val="tx1"/>
                          </a:solidFill>
                        </a:rPr>
                        <a:t>TGbe</a:t>
                      </a:r>
                      <a:endParaRPr lang="en-US" b="0" dirty="0">
                        <a:solidFill>
                          <a:schemeClr val="tx1"/>
                        </a:solidFill>
                      </a:endParaRPr>
                    </a:p>
                  </a:txBody>
                  <a:tcPr/>
                </a:tc>
                <a:extLst>
                  <a:ext uri="{0D108BD9-81ED-4DB2-BD59-A6C34878D82A}">
                    <a16:rowId xmlns:a16="http://schemas.microsoft.com/office/drawing/2014/main" val="10001"/>
                  </a:ext>
                </a:extLst>
              </a:tr>
              <a:tr h="396240">
                <a:tc>
                  <a:txBody>
                    <a:bodyPr/>
                    <a:lstStyle/>
                    <a:p>
                      <a:pPr algn="ctr"/>
                      <a:r>
                        <a:rPr lang="en-US" b="1" dirty="0"/>
                        <a:t>AM 2</a:t>
                      </a:r>
                    </a:p>
                  </a:txBody>
                  <a:tcPr/>
                </a:tc>
                <a:tc>
                  <a:txBody>
                    <a:bodyPr/>
                    <a:lstStyle/>
                    <a:p>
                      <a:pPr algn="ctr"/>
                      <a:r>
                        <a:rPr lang="en-US" sz="1800" b="0" dirty="0">
                          <a:solidFill>
                            <a:schemeClr val="tx1"/>
                          </a:solidFill>
                        </a:rPr>
                        <a:t>TGbe Ad-Hoc</a:t>
                      </a:r>
                    </a:p>
                    <a:p>
                      <a:pPr algn="ctr"/>
                      <a:r>
                        <a:rPr lang="en-US" sz="1800" b="0" dirty="0">
                          <a:solidFill>
                            <a:schemeClr val="tx1"/>
                          </a:solidFill>
                        </a:rPr>
                        <a:t>[MAC/PHY]</a:t>
                      </a:r>
                    </a:p>
                  </a:txBody>
                  <a:tcPr/>
                </a:tc>
                <a:tc>
                  <a:txBody>
                    <a:bodyPr/>
                    <a:lstStyle/>
                    <a:p>
                      <a:pPr algn="ctr"/>
                      <a:endParaRPr lang="en-US" sz="1200" b="0" dirty="0"/>
                    </a:p>
                  </a:txBody>
                  <a:tcPr/>
                </a:tc>
                <a:tc>
                  <a:txBody>
                    <a:bodyPr/>
                    <a:lstStyle/>
                    <a:p>
                      <a:pPr algn="ctr"/>
                      <a:endParaRPr lang="en-US" sz="1800" b="0" dirty="0"/>
                    </a:p>
                  </a:txBody>
                  <a:tcPr/>
                </a:tc>
                <a:tc>
                  <a:txBody>
                    <a:bodyPr/>
                    <a:lstStyle/>
                    <a:p>
                      <a:pPr algn="ctr"/>
                      <a:r>
                        <a:rPr lang="en-US" sz="1800" b="0" dirty="0">
                          <a:solidFill>
                            <a:schemeClr val="tx1"/>
                          </a:solidFill>
                        </a:rPr>
                        <a:t>TGbe Ad-Hoc</a:t>
                      </a:r>
                    </a:p>
                    <a:p>
                      <a:pPr algn="ctr"/>
                      <a:r>
                        <a:rPr lang="en-US" sz="1800" b="0" dirty="0">
                          <a:solidFill>
                            <a:schemeClr val="tx1"/>
                          </a:solidFill>
                        </a:rPr>
                        <a:t>[MAC/PHY]</a:t>
                      </a:r>
                      <a:r>
                        <a:rPr lang="en-US" b="0" dirty="0"/>
                        <a:t> </a:t>
                      </a:r>
                    </a:p>
                  </a:txBody>
                  <a:tcPr/>
                </a:tc>
                <a:extLst>
                  <a:ext uri="{0D108BD9-81ED-4DB2-BD59-A6C34878D82A}">
                    <a16:rowId xmlns:a16="http://schemas.microsoft.com/office/drawing/2014/main" val="10002"/>
                  </a:ext>
                </a:extLst>
              </a:tr>
              <a:tr h="365759">
                <a:tc>
                  <a:txBody>
                    <a:bodyPr/>
                    <a:lstStyle/>
                    <a:p>
                      <a:pPr algn="ctr"/>
                      <a:r>
                        <a:rPr lang="en-US" b="1" dirty="0"/>
                        <a:t>PM 1</a:t>
                      </a:r>
                    </a:p>
                  </a:txBody>
                  <a:tcPr/>
                </a:tc>
                <a:tc>
                  <a:txBody>
                    <a:bodyPr/>
                    <a:lstStyle/>
                    <a:p>
                      <a:pPr algn="ctr"/>
                      <a:r>
                        <a:rPr lang="en-US" sz="1800" b="0" dirty="0">
                          <a:solidFill>
                            <a:schemeClr val="tx1"/>
                          </a:solidFill>
                        </a:rPr>
                        <a:t>TGbe</a:t>
                      </a:r>
                    </a:p>
                  </a:txBody>
                  <a:tcPr/>
                </a:tc>
                <a:tc>
                  <a:txBody>
                    <a:bodyPr/>
                    <a:lstStyle/>
                    <a:p>
                      <a:pPr algn="ctr"/>
                      <a:r>
                        <a:rPr lang="en-US" sz="1800" b="0" dirty="0">
                          <a:solidFill>
                            <a:schemeClr val="tx1"/>
                          </a:solidFill>
                        </a:rPr>
                        <a:t>TGbe Ad-Hoc</a:t>
                      </a:r>
                    </a:p>
                    <a:p>
                      <a:pPr algn="ctr"/>
                      <a:r>
                        <a:rPr lang="en-US" sz="1800" b="0" dirty="0">
                          <a:solidFill>
                            <a:schemeClr val="tx1"/>
                          </a:solidFill>
                        </a:rPr>
                        <a:t>[MAC/PHY]</a:t>
                      </a:r>
                    </a:p>
                  </a:txBody>
                  <a:tcPr/>
                </a:tc>
                <a:tc>
                  <a:txBody>
                    <a:bodyPr/>
                    <a:lstStyle/>
                    <a:p>
                      <a:pPr algn="ctr"/>
                      <a:endParaRPr lang="en-US" sz="1800"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t>TGbe</a:t>
                      </a:r>
                      <a:endParaRPr lang="en-US" b="0" dirty="0"/>
                    </a:p>
                  </a:txBody>
                  <a:tcPr/>
                </a:tc>
                <a:extLst>
                  <a:ext uri="{0D108BD9-81ED-4DB2-BD59-A6C34878D82A}">
                    <a16:rowId xmlns:a16="http://schemas.microsoft.com/office/drawing/2014/main" val="10003"/>
                  </a:ext>
                </a:extLst>
              </a:tr>
              <a:tr h="365759">
                <a:tc>
                  <a:txBody>
                    <a:bodyPr/>
                    <a:lstStyle/>
                    <a:p>
                      <a:pPr algn="ctr"/>
                      <a:r>
                        <a:rPr lang="en-US" b="1" dirty="0"/>
                        <a:t>PM</a:t>
                      </a:r>
                      <a:r>
                        <a:rPr lang="en-US" b="1" baseline="0" dirty="0"/>
                        <a:t> 2</a:t>
                      </a:r>
                      <a:endParaRPr lang="en-US" b="1" dirty="0"/>
                    </a:p>
                  </a:txBody>
                  <a:tcPr/>
                </a:tc>
                <a:tc>
                  <a:txBody>
                    <a:bodyPr/>
                    <a:lstStyle/>
                    <a:p>
                      <a:pPr algn="ctr"/>
                      <a:r>
                        <a:rPr lang="en-US" sz="1800" b="0" dirty="0">
                          <a:solidFill>
                            <a:schemeClr val="tx1"/>
                          </a:solidFill>
                        </a:rPr>
                        <a:t>TGbe Ad-Hoc</a:t>
                      </a:r>
                    </a:p>
                    <a:p>
                      <a:pPr algn="ctr"/>
                      <a:r>
                        <a:rPr lang="en-US" sz="1800" b="0" dirty="0">
                          <a:solidFill>
                            <a:schemeClr val="tx1"/>
                          </a:solidFill>
                        </a:rPr>
                        <a:t>[MAC/PHY]</a:t>
                      </a:r>
                      <a:r>
                        <a:rPr lang="en-US" b="0" dirty="0"/>
                        <a:t> </a:t>
                      </a:r>
                      <a:endParaRPr lang="en-US" sz="1800"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kern="1200" noProof="0" dirty="0">
                          <a:solidFill>
                            <a:schemeClr val="tx1"/>
                          </a:solidFill>
                        </a:rPr>
                        <a:t>TGbe Ad-Hoc</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kern="1200" noProof="0" dirty="0">
                          <a:solidFill>
                            <a:schemeClr val="tx1"/>
                          </a:solidFill>
                        </a:rPr>
                        <a:t>[MAC/PHY]</a:t>
                      </a:r>
                      <a:endParaRPr lang="en-US" sz="1800" b="0" kern="1200" noProof="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kern="1200" noProof="0" dirty="0">
                          <a:solidFill>
                            <a:schemeClr val="tx1"/>
                          </a:solidFill>
                        </a:rPr>
                        <a:t>TGbe Ad-Hoc</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kern="1200" noProof="0" dirty="0">
                          <a:solidFill>
                            <a:schemeClr val="tx1"/>
                          </a:solidFill>
                        </a:rPr>
                        <a:t>[MAC/PHY]</a:t>
                      </a:r>
                      <a:endParaRPr lang="en-US" sz="1800" b="0" kern="1200" noProof="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extLst>
                  <a:ext uri="{0D108BD9-81ED-4DB2-BD59-A6C34878D82A}">
                    <a16:rowId xmlns:a16="http://schemas.microsoft.com/office/drawing/2014/main" val="10004"/>
                  </a:ext>
                </a:extLst>
              </a:tr>
              <a:tr h="349405">
                <a:tc>
                  <a:txBody>
                    <a:bodyPr/>
                    <a:lstStyle/>
                    <a:p>
                      <a:pPr algn="ctr"/>
                      <a:r>
                        <a:rPr lang="en-US" b="1" dirty="0"/>
                        <a:t>EVE</a:t>
                      </a:r>
                    </a:p>
                  </a:txBody>
                  <a:tcPr/>
                </a:tc>
                <a:tc>
                  <a:txBody>
                    <a:bodyPr/>
                    <a:lstStyle/>
                    <a:p>
                      <a:pPr algn="ctr"/>
                      <a:r>
                        <a:rPr lang="en-US" sz="1800" b="0" dirty="0">
                          <a:solidFill>
                            <a:schemeClr val="tx1"/>
                          </a:solidFill>
                        </a:rPr>
                        <a:t>TGbe Ad-Hoc</a:t>
                      </a:r>
                    </a:p>
                    <a:p>
                      <a:pPr algn="ctr"/>
                      <a:r>
                        <a:rPr lang="en-US" sz="1800" b="0" dirty="0">
                          <a:solidFill>
                            <a:schemeClr val="tx1"/>
                          </a:solidFill>
                        </a:rPr>
                        <a:t>[MAC]</a:t>
                      </a:r>
                      <a:r>
                        <a:rPr lang="en-US" b="0" dirty="0"/>
                        <a:t> </a:t>
                      </a:r>
                      <a:endParaRPr lang="en-US" sz="1800"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p>
                  </a:txBody>
                  <a:tcPr/>
                </a:tc>
                <a:tc>
                  <a:txBody>
                    <a:bodyPr/>
                    <a:lstStyle/>
                    <a:p>
                      <a:pPr algn="ctr"/>
                      <a:endParaRPr lang="en-US" b="0" dirty="0"/>
                    </a:p>
                  </a:txBody>
                  <a:tcPr/>
                </a:tc>
                <a:tc>
                  <a:txBody>
                    <a:bodyPr/>
                    <a:lstStyle/>
                    <a:p>
                      <a:pPr algn="ctr"/>
                      <a:endParaRPr lang="en-US" b="0" dirty="0"/>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9768188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TGbe: Enhancements for Extremely High Throughput (EHT) WLAN Task Group</a:t>
            </a:r>
            <a:endParaRPr lang="en-GB" sz="2800" dirty="0"/>
          </a:p>
        </p:txBody>
      </p:sp>
      <p:sp>
        <p:nvSpPr>
          <p:cNvPr id="4098" name="Rectangle 2"/>
          <p:cNvSpPr>
            <a:spLocks noGrp="1" noChangeArrowheads="1"/>
          </p:cNvSpPr>
          <p:nvPr>
            <p:ph idx="1"/>
          </p:nvPr>
        </p:nvSpPr>
        <p:spPr>
          <a:xfrm>
            <a:off x="685800" y="2743201"/>
            <a:ext cx="7770813" cy="3732212"/>
          </a:xfrm>
          <a:ln/>
        </p:spPr>
        <p:txBody>
          <a:bodyPr/>
          <a:lstStyle/>
          <a:p>
            <a:pPr algn="ctr">
              <a:lnSpc>
                <a:spcPct val="90000"/>
              </a:lnSpc>
              <a:buFontTx/>
              <a:buNone/>
            </a:pPr>
            <a:r>
              <a:rPr lang="en-US" sz="4000" dirty="0">
                <a:latin typeface="Arial" panose="020B0604020202020204" pitchFamily="34" charset="0"/>
              </a:rPr>
              <a:t>Waikoloa, Hawaii, USA</a:t>
            </a:r>
          </a:p>
          <a:p>
            <a:pPr algn="ctr">
              <a:lnSpc>
                <a:spcPct val="90000"/>
              </a:lnSpc>
              <a:buFontTx/>
              <a:buNone/>
            </a:pPr>
            <a:r>
              <a:rPr lang="en-US" sz="4000" dirty="0">
                <a:latin typeface="Arial" panose="020B0604020202020204" pitchFamily="34" charset="0"/>
              </a:rPr>
              <a:t>September 11-16, 2022</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2000" dirty="0">
                <a:solidFill>
                  <a:schemeClr val="tx1"/>
                </a:solidFill>
                <a:latin typeface="Arial" panose="020B0604020202020204" pitchFamily="34" charset="0"/>
              </a:rPr>
              <a:t>Chair: Alfred Asterjadhi (Qualcomm Inc.)</a:t>
            </a:r>
          </a:p>
          <a:p>
            <a:pPr algn="ctr">
              <a:lnSpc>
                <a:spcPct val="90000"/>
              </a:lnSpc>
              <a:buFontTx/>
              <a:buNone/>
            </a:pPr>
            <a:r>
              <a:rPr lang="en-US" altLang="en-US" sz="2000" dirty="0">
                <a:solidFill>
                  <a:schemeClr val="tx1"/>
                </a:solidFill>
                <a:latin typeface="Arial" panose="020B0604020202020204" pitchFamily="34" charset="0"/>
              </a:rPr>
              <a:t>Vice Chair: Laurent Cariou (Intel)</a:t>
            </a:r>
          </a:p>
          <a:p>
            <a:pPr algn="ctr">
              <a:lnSpc>
                <a:spcPct val="90000"/>
              </a:lnSpc>
              <a:buFontTx/>
              <a:buNone/>
            </a:pPr>
            <a:r>
              <a:rPr lang="en-US" altLang="en-US" sz="2000" dirty="0">
                <a:solidFill>
                  <a:schemeClr val="tx1"/>
                </a:solidFill>
                <a:latin typeface="Arial" panose="020B0604020202020204" pitchFamily="34" charset="0"/>
              </a:rPr>
              <a:t>Vice Chair: Matthew Fischer (Broadcom)</a:t>
            </a:r>
          </a:p>
          <a:p>
            <a:pPr algn="ctr">
              <a:lnSpc>
                <a:spcPct val="90000"/>
              </a:lnSpc>
              <a:buFontTx/>
              <a:buNone/>
            </a:pPr>
            <a:r>
              <a:rPr lang="en-US" altLang="en-US" sz="2000" dirty="0">
                <a:solidFill>
                  <a:schemeClr val="tx1"/>
                </a:solidFill>
                <a:latin typeface="Arial" panose="020B0604020202020204" pitchFamily="34" charset="0"/>
              </a:rPr>
              <a:t>Secretary: Jason Y. Guo (Huawei)</a:t>
            </a:r>
          </a:p>
          <a:p>
            <a:pPr algn="ctr">
              <a:lnSpc>
                <a:spcPct val="90000"/>
              </a:lnSpc>
              <a:buFontTx/>
              <a:buNone/>
            </a:pPr>
            <a:r>
              <a:rPr lang="en-US" altLang="en-US" sz="2000" dirty="0">
                <a:solidFill>
                  <a:schemeClr val="tx1"/>
                </a:solidFill>
                <a:latin typeface="Arial" panose="020B0604020202020204" pitchFamily="34" charset="0"/>
              </a:rPr>
              <a:t>Technical Editor: Edward Au (Huawei)</a:t>
            </a: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September 2022</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Joint Submission’s List-1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20</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64108868"/>
              </p:ext>
            </p:extLst>
          </p:nvPr>
        </p:nvGraphicFramePr>
        <p:xfrm>
          <a:off x="838200" y="1466262"/>
          <a:ext cx="7759383" cy="5007054"/>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276600">
                  <a:extLst>
                    <a:ext uri="{9D8B030D-6E8A-4147-A177-3AD203B41FA5}">
                      <a16:colId xmlns:a16="http://schemas.microsoft.com/office/drawing/2014/main" val="20001"/>
                    </a:ext>
                  </a:extLst>
                </a:gridCol>
                <a:gridCol w="1143000">
                  <a:extLst>
                    <a:ext uri="{9D8B030D-6E8A-4147-A177-3AD203B41FA5}">
                      <a16:colId xmlns:a16="http://schemas.microsoft.com/office/drawing/2014/main" val="20002"/>
                    </a:ext>
                  </a:extLst>
                </a:gridCol>
                <a:gridCol w="1143000">
                  <a:extLst>
                    <a:ext uri="{9D8B030D-6E8A-4147-A177-3AD203B41FA5}">
                      <a16:colId xmlns:a16="http://schemas.microsoft.com/office/drawing/2014/main" val="20004"/>
                    </a:ext>
                  </a:extLst>
                </a:gridCol>
                <a:gridCol w="7620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0">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hlinkClick r:id="rId2"/>
                        </a:rPr>
                        <a:t>1194r2</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chemeClr val="tx1"/>
                          </a:solidFill>
                          <a:effectLst/>
                          <a:latin typeface="Times New Roman" panose="02020603050405020304" pitchFamily="18" charset="0"/>
                          <a:ea typeface="Times New Roman" panose="02020603050405020304" pitchFamily="18" charset="0"/>
                        </a:rPr>
                        <a:t>LB266 CR for 9.4.1.70</a:t>
                      </a:r>
                      <a:endParaRPr lang="en-US" sz="11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chemeClr val="tx1"/>
                          </a:solidFill>
                          <a:effectLst/>
                          <a:latin typeface="Times New Roman" panose="02020603050405020304" pitchFamily="18" charset="0"/>
                          <a:ea typeface="Times New Roman" panose="02020603050405020304" pitchFamily="18" charset="0"/>
                        </a:rPr>
                        <a:t>Jinyoung Chun</a:t>
                      </a:r>
                      <a:endParaRPr lang="en-US" sz="11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Pending SP 1C</a:t>
                      </a:r>
                      <a:r>
                        <a:rPr lang="en-GB" sz="1000" dirty="0">
                          <a:effectLst/>
                          <a:latin typeface="Times New Roman" panose="02020603050405020304" pitchFamily="18" charset="0"/>
                          <a:ea typeface="Times New Roman" panose="02020603050405020304" pitchFamily="18" charset="0"/>
                        </a:rPr>
                        <a:t> </a:t>
                      </a:r>
                    </a:p>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M-PM1</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chemeClr val="tx1"/>
                          </a:solidFill>
                          <a:effectLst/>
                          <a:latin typeface="Times New Roman" panose="02020603050405020304" pitchFamily="18" charset="0"/>
                          <a:ea typeface="Times New Roman" panose="02020603050405020304" pitchFamily="18" charset="0"/>
                        </a:rPr>
                        <a:t>11</a:t>
                      </a:r>
                      <a:endParaRPr lang="en-US" sz="11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chemeClr val="tx1"/>
                          </a:solidFill>
                          <a:effectLst/>
                          <a:latin typeface="Times New Roman" panose="02020603050405020304" pitchFamily="18" charset="0"/>
                          <a:ea typeface="Times New Roman" panose="02020603050405020304" pitchFamily="18" charset="0"/>
                        </a:rPr>
                        <a:t>Joint</a:t>
                      </a:r>
                      <a:endParaRPr lang="en-US" sz="1100" dirty="0">
                        <a:solidFill>
                          <a:schemeClr val="tx1"/>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4"/>
                  </a:ext>
                </a:extLst>
              </a:tr>
              <a:tr h="0">
                <a:tc>
                  <a:txBody>
                    <a:bodyPr/>
                    <a:lstStyle/>
                    <a:p>
                      <a:pPr marL="0" marR="0" algn="ctr">
                        <a:spcBef>
                          <a:spcPts val="0"/>
                        </a:spcBef>
                        <a:spcAft>
                          <a:spcPts val="0"/>
                        </a:spcAft>
                      </a:pPr>
                      <a:r>
                        <a:rPr lang="en-GB" sz="1000" u="sng">
                          <a:solidFill>
                            <a:srgbClr val="00B050"/>
                          </a:solidFill>
                          <a:effectLst/>
                          <a:latin typeface="Times New Roman" panose="02020603050405020304" pitchFamily="18" charset="0"/>
                          <a:ea typeface="Times New Roman" panose="02020603050405020304" pitchFamily="18" charset="0"/>
                          <a:hlinkClick r:id="rId3"/>
                        </a:rPr>
                        <a:t>1270r0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chemeClr val="tx1"/>
                          </a:solidFill>
                          <a:effectLst/>
                          <a:latin typeface="Times New Roman" panose="02020603050405020304" pitchFamily="18" charset="0"/>
                          <a:ea typeface="Times New Roman" panose="02020603050405020304" pitchFamily="18" charset="0"/>
                        </a:rPr>
                        <a:t>CR for Power Boost Factor CIDs</a:t>
                      </a:r>
                      <a:endParaRPr lang="en-US" sz="11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chemeClr val="tx1"/>
                          </a:solidFill>
                          <a:effectLst/>
                          <a:latin typeface="Times New Roman" panose="02020603050405020304" pitchFamily="18" charset="0"/>
                          <a:ea typeface="Times New Roman" panose="02020603050405020304" pitchFamily="18" charset="0"/>
                        </a:rPr>
                        <a:t>Hanqing Lou</a:t>
                      </a:r>
                      <a:endParaRPr lang="en-US" sz="11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chemeClr val="tx1"/>
                          </a:solidFill>
                          <a:effectLst/>
                          <a:latin typeface="Times New Roman" panose="02020603050405020304" pitchFamily="18" charset="0"/>
                          <a:ea typeface="Times New Roman" panose="02020603050405020304" pitchFamily="18" charset="0"/>
                        </a:rPr>
                        <a:t>Pending Q&amp;A</a:t>
                      </a:r>
                    </a:p>
                    <a:p>
                      <a:pPr marL="0" marR="0" algn="ctr">
                        <a:spcBef>
                          <a:spcPts val="0"/>
                        </a:spcBef>
                        <a:spcAft>
                          <a:spcPts val="0"/>
                        </a:spcAft>
                      </a:pPr>
                      <a:r>
                        <a:rPr lang="en-GB" sz="1100" dirty="0">
                          <a:effectLst/>
                          <a:latin typeface="Times New Roman" panose="02020603050405020304" pitchFamily="18" charset="0"/>
                          <a:ea typeface="Times New Roman" panose="02020603050405020304" pitchFamily="18" charset="0"/>
                        </a:rPr>
                        <a:t>M-PM1</a:t>
                      </a:r>
                      <a:endParaRPr lang="en-US" sz="11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chemeClr val="tx1"/>
                          </a:solidFill>
                          <a:effectLst/>
                          <a:latin typeface="Times New Roman" panose="02020603050405020304" pitchFamily="18" charset="0"/>
                          <a:ea typeface="Times New Roman" panose="02020603050405020304" pitchFamily="18" charset="0"/>
                        </a:rPr>
                        <a:t>5</a:t>
                      </a:r>
                      <a:endParaRPr lang="en-US" sz="11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chemeClr val="tx1"/>
                          </a:solidFill>
                          <a:effectLst/>
                          <a:latin typeface="Times New Roman" panose="02020603050405020304" pitchFamily="18" charset="0"/>
                          <a:ea typeface="Times New Roman" panose="02020603050405020304" pitchFamily="18" charset="0"/>
                        </a:rPr>
                        <a:t>Joint</a:t>
                      </a:r>
                      <a:endParaRPr lang="en-US" sz="1100" dirty="0">
                        <a:solidFill>
                          <a:schemeClr val="tx1"/>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5"/>
                  </a:ext>
                </a:extLst>
              </a:tr>
              <a:tr h="0">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4"/>
                        </a:rPr>
                        <a:t>1232r0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effectLst/>
                          <a:latin typeface="Times New Roman" panose="02020603050405020304" pitchFamily="18" charset="0"/>
                          <a:ea typeface="Times New Roman" panose="02020603050405020304" pitchFamily="18" charset="0"/>
                        </a:rPr>
                        <a:t>CR for CIDs in 35.7.2 Part II</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Zinan Lin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Pending</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dirty="0">
                          <a:effectLst/>
                          <a:latin typeface="Times New Roman" panose="02020603050405020304" pitchFamily="18" charset="0"/>
                          <a:ea typeface="Times New Roman" panose="02020603050405020304" pitchFamily="18" charset="0"/>
                        </a:rPr>
                        <a:t>M-PM1</a:t>
                      </a:r>
                      <a:endParaRPr lang="en-US" sz="11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chemeClr val="tx1"/>
                          </a:solidFill>
                          <a:effectLst/>
                          <a:latin typeface="Times New Roman" panose="02020603050405020304" pitchFamily="18" charset="0"/>
                          <a:ea typeface="Times New Roman" panose="02020603050405020304" pitchFamily="18" charset="0"/>
                        </a:rPr>
                        <a:t>8</a:t>
                      </a:r>
                      <a:endParaRPr lang="en-US" sz="11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Joint</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765737835"/>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5"/>
                        </a:rPr>
                        <a:t>1311r0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CR for clause 6.3 part 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Yan Li</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Pending</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dirty="0">
                          <a:effectLst/>
                          <a:latin typeface="Times New Roman" panose="02020603050405020304" pitchFamily="18" charset="0"/>
                          <a:ea typeface="Times New Roman" panose="02020603050405020304" pitchFamily="18" charset="0"/>
                        </a:rPr>
                        <a:t>M-PM1</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8</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Joint</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6"/>
                        </a:rPr>
                        <a:t>1312r0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effectLst/>
                          <a:latin typeface="Times New Roman" panose="02020603050405020304" pitchFamily="18" charset="0"/>
                          <a:ea typeface="Times New Roman" panose="02020603050405020304" pitchFamily="18" charset="0"/>
                        </a:rPr>
                        <a:t>CR for clause 6.3 part 3</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Yan Li</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Pending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10</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Joint</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7"/>
                        </a:rPr>
                        <a:t>1267r0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LB266 CR on EHT Operation element</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Guogang Huang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Pending</a:t>
                      </a:r>
                    </a:p>
                    <a:p>
                      <a:pPr marL="0" marR="0" algn="ctr">
                        <a:spcBef>
                          <a:spcPts val="0"/>
                        </a:spcBef>
                        <a:spcAft>
                          <a:spcPts val="0"/>
                        </a:spcAft>
                      </a:pPr>
                      <a:r>
                        <a:rPr lang="en-GB" sz="1100" dirty="0">
                          <a:effectLst/>
                          <a:latin typeface="Times New Roman" panose="02020603050405020304" pitchFamily="18" charset="0"/>
                          <a:ea typeface="Times New Roman" panose="02020603050405020304" pitchFamily="18" charset="0"/>
                        </a:rPr>
                        <a:t>M-PM1</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29</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Joint</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8"/>
                        </a:rPr>
                        <a:t>1317r0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CR on CID 10116</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Bo Gong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Joint</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9"/>
                        </a:rPr>
                        <a:t>1363r0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CR on 3.2 CIDs part2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Ross Jian Yu</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Joint</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10"/>
                        </a:rPr>
                        <a:t>1251r0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CR for 35.14 Nominal Packet Padding Values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err="1">
                          <a:effectLst/>
                          <a:latin typeface="Times New Roman" panose="02020603050405020304" pitchFamily="18" charset="0"/>
                          <a:ea typeface="Times New Roman" panose="02020603050405020304" pitchFamily="18" charset="0"/>
                        </a:rPr>
                        <a:t>Mengshi</a:t>
                      </a:r>
                      <a:r>
                        <a:rPr lang="en-GB" sz="1000" dirty="0">
                          <a:effectLst/>
                          <a:latin typeface="Times New Roman" panose="02020603050405020304" pitchFamily="18" charset="0"/>
                          <a:ea typeface="Times New Roman" panose="02020603050405020304" pitchFamily="18" charset="0"/>
                        </a:rPr>
                        <a:t> Hu</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8</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Joint</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11"/>
                        </a:rPr>
                        <a:t>1361r0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CR for 9.3.1.22.2 Common Info field of Trigger Frame</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err="1">
                          <a:effectLst/>
                          <a:latin typeface="Times New Roman" panose="02020603050405020304" pitchFamily="18" charset="0"/>
                          <a:ea typeface="Times New Roman" panose="02020603050405020304" pitchFamily="18" charset="0"/>
                        </a:rPr>
                        <a:t>Mengshi</a:t>
                      </a:r>
                      <a:r>
                        <a:rPr lang="en-GB" sz="1000" dirty="0">
                          <a:effectLst/>
                          <a:latin typeface="Times New Roman" panose="02020603050405020304" pitchFamily="18" charset="0"/>
                          <a:ea typeface="Times New Roman" panose="02020603050405020304" pitchFamily="18" charset="0"/>
                        </a:rPr>
                        <a:t> Hu</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5</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Joint</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656549911"/>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12"/>
                        </a:rPr>
                        <a:t>1364r0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CR for PHY RU or MRU Index</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Mengshi Hu</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Joint</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170315652"/>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13"/>
                        </a:rPr>
                        <a:t>1320r1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CR for 3.2 Definitions specific to IEEE</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err="1">
                          <a:effectLst/>
                          <a:latin typeface="Times New Roman" panose="02020603050405020304" pitchFamily="18" charset="0"/>
                          <a:ea typeface="Times New Roman" panose="02020603050405020304" pitchFamily="18" charset="0"/>
                        </a:rPr>
                        <a:t>Yousi</a:t>
                      </a:r>
                      <a:r>
                        <a:rPr lang="en-GB" sz="1000" dirty="0">
                          <a:effectLst/>
                          <a:latin typeface="Times New Roman" panose="02020603050405020304" pitchFamily="18" charset="0"/>
                          <a:ea typeface="Times New Roman" panose="02020603050405020304" pitchFamily="18" charset="0"/>
                        </a:rPr>
                        <a:t> Lin</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Joint</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548110535"/>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13"/>
                        </a:rPr>
                        <a:t>1348r0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CR for PAR verification low latency</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err="1">
                          <a:effectLst/>
                          <a:latin typeface="Times New Roman" panose="02020603050405020304" pitchFamily="18" charset="0"/>
                          <a:ea typeface="Times New Roman" panose="02020603050405020304" pitchFamily="18" charset="0"/>
                        </a:rPr>
                        <a:t>Yousi</a:t>
                      </a:r>
                      <a:r>
                        <a:rPr lang="en-GB" sz="1000" dirty="0">
                          <a:effectLst/>
                          <a:latin typeface="Times New Roman" panose="02020603050405020304" pitchFamily="18" charset="0"/>
                          <a:ea typeface="Times New Roman" panose="02020603050405020304" pitchFamily="18" charset="0"/>
                        </a:rPr>
                        <a:t> Lin</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Joint</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618286644"/>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14"/>
                        </a:rPr>
                        <a:t>1266r0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cr-for-EHT-MU-Operation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Jason Y. Guo</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9</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Joint</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583139877"/>
                  </a:ext>
                </a:extLst>
              </a:tr>
            </a:tbl>
          </a:graphicData>
        </a:graphic>
      </p:graphicFrame>
    </p:spTree>
    <p:extLst>
      <p:ext uri="{BB962C8B-B14F-4D97-AF65-F5344CB8AC3E}">
        <p14:creationId xmlns:p14="http://schemas.microsoft.com/office/powerpoint/2010/main" val="401207416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Joint Submission’s List 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21</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4273429295"/>
              </p:ext>
            </p:extLst>
          </p:nvPr>
        </p:nvGraphicFramePr>
        <p:xfrm>
          <a:off x="851217" y="1582301"/>
          <a:ext cx="7736269" cy="4544497"/>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746817">
                  <a:extLst>
                    <a:ext uri="{9D8B030D-6E8A-4147-A177-3AD203B41FA5}">
                      <a16:colId xmlns:a16="http://schemas.microsoft.com/office/drawing/2014/main" val="20001"/>
                    </a:ext>
                  </a:extLst>
                </a:gridCol>
                <a:gridCol w="1053783">
                  <a:extLst>
                    <a:ext uri="{9D8B030D-6E8A-4147-A177-3AD203B41FA5}">
                      <a16:colId xmlns:a16="http://schemas.microsoft.com/office/drawing/2014/main" val="20002"/>
                    </a:ext>
                  </a:extLst>
                </a:gridCol>
                <a:gridCol w="8912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000" u="sng">
                          <a:solidFill>
                            <a:srgbClr val="0000FF"/>
                          </a:solidFill>
                          <a:effectLst/>
                          <a:latin typeface="+mn-lt"/>
                          <a:ea typeface="Times New Roman" panose="02020603050405020304" pitchFamily="18" charset="0"/>
                          <a:hlinkClick r:id="rId2"/>
                        </a:rPr>
                        <a:t>1340r0</a:t>
                      </a: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a:effectLst/>
                          <a:latin typeface="+mn-lt"/>
                          <a:ea typeface="Times New Roman" panose="02020603050405020304" pitchFamily="18" charset="0"/>
                        </a:rPr>
                        <a:t>cr-for-EHT-TRS-Part-I</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Jason Y. Guo</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mn-lt"/>
                          <a:ea typeface="Times New Roman" panose="02020603050405020304" pitchFamily="18" charset="0"/>
                        </a:rPr>
                        <a:t>Pending</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mn-lt"/>
                          <a:ea typeface="Times New Roman" panose="02020603050405020304" pitchFamily="18" charset="0"/>
                        </a:rPr>
                        <a:t>10</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mn-lt"/>
                          <a:ea typeface="Times New Roman" panose="02020603050405020304" pitchFamily="18" charset="0"/>
                        </a:rPr>
                        <a:t>Joint</a:t>
                      </a:r>
                      <a:endParaRPr lang="en-US" sz="100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942160162"/>
                  </a:ext>
                </a:extLst>
              </a:tr>
              <a:tr h="259126">
                <a:tc>
                  <a:txBody>
                    <a:bodyPr/>
                    <a:lstStyle/>
                    <a:p>
                      <a:pPr marL="0" marR="0" algn="ctr">
                        <a:spcBef>
                          <a:spcPts val="0"/>
                        </a:spcBef>
                        <a:spcAft>
                          <a:spcPts val="0"/>
                        </a:spcAft>
                      </a:pPr>
                      <a:r>
                        <a:rPr lang="en-GB" sz="1000" u="sng">
                          <a:solidFill>
                            <a:srgbClr val="0000FF"/>
                          </a:solidFill>
                          <a:effectLst/>
                          <a:latin typeface="+mn-lt"/>
                          <a:ea typeface="Times New Roman" panose="02020603050405020304" pitchFamily="18" charset="0"/>
                          <a:hlinkClick r:id="rId3"/>
                        </a:rPr>
                        <a:t>1324r0</a:t>
                      </a: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a:effectLst/>
                          <a:latin typeface="+mn-lt"/>
                          <a:ea typeface="Times New Roman" panose="02020603050405020304" pitchFamily="18" charset="0"/>
                        </a:rPr>
                        <a:t>CR for CIDs in 35.7.2 Part III</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Zinan Lin</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Pending SP</a:t>
                      </a:r>
                    </a:p>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M-PM1</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2</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Joint</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GB" sz="1000" u="sng">
                          <a:solidFill>
                            <a:srgbClr val="0000FF"/>
                          </a:solidFill>
                          <a:effectLst/>
                          <a:latin typeface="+mn-lt"/>
                          <a:ea typeface="Times New Roman" panose="02020603050405020304" pitchFamily="18" charset="0"/>
                          <a:hlinkClick r:id="rId4"/>
                        </a:rPr>
                        <a:t>1410r0</a:t>
                      </a: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a:effectLst/>
                          <a:latin typeface="+mn-lt"/>
                          <a:ea typeface="Times New Roman" panose="02020603050405020304" pitchFamily="18" charset="0"/>
                        </a:rPr>
                        <a:t>CR for CIDs on NDPA frame format</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Mahmoud Kamel</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mn-lt"/>
                          <a:ea typeface="Times New Roman" panose="02020603050405020304" pitchFamily="18" charset="0"/>
                        </a:rPr>
                        <a:t>Pending</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mn-lt"/>
                          <a:ea typeface="Times New Roman" panose="02020603050405020304" pitchFamily="18" charset="0"/>
                        </a:rPr>
                        <a:t>9</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mn-lt"/>
                          <a:ea typeface="Times New Roman" panose="02020603050405020304" pitchFamily="18" charset="0"/>
                        </a:rPr>
                        <a:t>Joint</a:t>
                      </a:r>
                      <a:endParaRPr lang="en-US" sz="100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r>
                        <a:rPr lang="en-GB" sz="1000" u="sng">
                          <a:solidFill>
                            <a:srgbClr val="0000FF"/>
                          </a:solidFill>
                          <a:effectLst/>
                          <a:latin typeface="+mn-lt"/>
                          <a:ea typeface="Times New Roman" panose="02020603050405020304" pitchFamily="18" charset="0"/>
                          <a:hlinkClick r:id="rId2"/>
                        </a:rPr>
                        <a:t>1340r0</a:t>
                      </a: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dirty="0" err="1">
                          <a:effectLst/>
                          <a:latin typeface="+mn-lt"/>
                          <a:ea typeface="Times New Roman" panose="02020603050405020304" pitchFamily="18" charset="0"/>
                        </a:rPr>
                        <a:t>cr</a:t>
                      </a:r>
                      <a:r>
                        <a:rPr lang="en-GB" sz="1000" dirty="0">
                          <a:effectLst/>
                          <a:latin typeface="+mn-lt"/>
                          <a:ea typeface="Times New Roman" panose="02020603050405020304" pitchFamily="18" charset="0"/>
                        </a:rPr>
                        <a:t>-for-EHT-TRS-Part-I</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Jason Y. Guo</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10</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Joint</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0004"/>
                  </a:ext>
                </a:extLst>
              </a:tr>
              <a:tr h="297047">
                <a:tc>
                  <a:txBody>
                    <a:bodyPr/>
                    <a:lstStyle/>
                    <a:p>
                      <a:pPr algn="ctr" fontAlgn="b"/>
                      <a:r>
                        <a:rPr lang="en-US" sz="1000" b="0" kern="1200" dirty="0">
                          <a:solidFill>
                            <a:schemeClr val="tx1"/>
                          </a:solidFill>
                          <a:latin typeface="+mn-lt"/>
                          <a:ea typeface="+mn-ea"/>
                          <a:cs typeface="+mn-cs"/>
                          <a:hlinkClick r:id="rId5"/>
                        </a:rPr>
                        <a:t>1131r3</a:t>
                      </a:r>
                      <a:endParaRPr lang="en-US" sz="1000" b="0" kern="1200" dirty="0">
                        <a:solidFill>
                          <a:schemeClr val="tx1"/>
                        </a:solidFill>
                        <a:latin typeface="+mn-lt"/>
                        <a:ea typeface="+mn-ea"/>
                        <a:cs typeface="+mn-cs"/>
                      </a:endParaRPr>
                    </a:p>
                  </a:txBody>
                  <a:tcPr marL="0" marR="9525" marT="9525" marB="0" anchor="b"/>
                </a:tc>
                <a:tc>
                  <a:txBody>
                    <a:bodyPr/>
                    <a:lstStyle/>
                    <a:p>
                      <a:pPr algn="l" fontAlgn="b"/>
                      <a:r>
                        <a:rPr lang="en-US" sz="1000" b="0" kern="1200" dirty="0">
                          <a:solidFill>
                            <a:schemeClr val="tx1"/>
                          </a:solidFill>
                          <a:latin typeface="+mn-lt"/>
                          <a:ea typeface="+mn-ea"/>
                          <a:cs typeface="+mn-cs"/>
                        </a:rPr>
                        <a:t>  LB266 CR on 9.4.1.71</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kern="1200" dirty="0">
                          <a:solidFill>
                            <a:schemeClr val="tx1"/>
                          </a:solidFill>
                          <a:latin typeface="+mn-lt"/>
                          <a:ea typeface="+mn-ea"/>
                          <a:cs typeface="+mn-cs"/>
                        </a:rPr>
                        <a:t>Jinyoung Chun</a:t>
                      </a:r>
                    </a:p>
                  </a:txBody>
                  <a:tcPr marL="9525" marR="9525" marT="9525"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effectLst/>
                          <a:latin typeface="+mn-lt"/>
                          <a:ea typeface="Times New Roman" panose="02020603050405020304" pitchFamily="18" charset="0"/>
                        </a:rPr>
                        <a:t>Pending SP </a:t>
                      </a:r>
                      <a:r>
                        <a:rPr lang="en-GB" sz="1000" dirty="0">
                          <a:solidFill>
                            <a:srgbClr val="FF0000"/>
                          </a:solidFill>
                          <a:effectLst/>
                          <a:latin typeface="+mn-lt"/>
                          <a:ea typeface="Times New Roman" panose="02020603050405020304" pitchFamily="18" charset="0"/>
                        </a:rPr>
                        <a:t>R4M</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effectLst/>
                          <a:latin typeface="Times New Roman" panose="02020603050405020304" pitchFamily="18" charset="0"/>
                          <a:ea typeface="Times New Roman" panose="02020603050405020304" pitchFamily="18" charset="0"/>
                        </a:rPr>
                        <a:t>M-PM1</a:t>
                      </a:r>
                      <a:endParaRPr lang="en-US" sz="1000" dirty="0">
                        <a:solidFill>
                          <a:srgbClr val="FF000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1</a:t>
                      </a: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Joint</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751318475"/>
                  </a:ext>
                </a:extLst>
              </a:tr>
              <a:tr h="297047">
                <a:tc>
                  <a:txBody>
                    <a:bodyPr/>
                    <a:lstStyle/>
                    <a:p>
                      <a:pPr algn="ctr" fontAlgn="b"/>
                      <a:r>
                        <a:rPr lang="en-US" sz="1000" b="0" kern="1200" dirty="0">
                          <a:solidFill>
                            <a:schemeClr val="tx1"/>
                          </a:solidFill>
                          <a:latin typeface="+mn-lt"/>
                          <a:ea typeface="+mn-ea"/>
                          <a:cs typeface="+mn-cs"/>
                          <a:hlinkClick r:id="rId6"/>
                        </a:rPr>
                        <a:t>1307r0</a:t>
                      </a:r>
                      <a:endParaRPr lang="en-US" sz="1000" b="0" kern="1200" dirty="0">
                        <a:solidFill>
                          <a:schemeClr val="tx1"/>
                        </a:solidFill>
                        <a:latin typeface="+mn-lt"/>
                        <a:ea typeface="+mn-ea"/>
                        <a:cs typeface="+mn-cs"/>
                      </a:endParaRPr>
                    </a:p>
                  </a:txBody>
                  <a:tcPr marL="0" marR="9525" marT="9525" marB="0" anchor="b"/>
                </a:tc>
                <a:tc>
                  <a:txBody>
                    <a:bodyPr/>
                    <a:lstStyle/>
                    <a:p>
                      <a:pPr algn="l"/>
                      <a:r>
                        <a:rPr lang="en-US" sz="1000" b="0" dirty="0">
                          <a:effectLst/>
                          <a:latin typeface="+mn-lt"/>
                        </a:rPr>
                        <a:t>cr-for-9.3.1.19-part1</a:t>
                      </a:r>
                    </a:p>
                  </a:txBody>
                  <a:tcPr anchor="ct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i="0" kern="1200" dirty="0">
                          <a:solidFill>
                            <a:schemeClr val="tx1"/>
                          </a:solidFill>
                          <a:effectLst/>
                          <a:latin typeface="+mn-lt"/>
                          <a:ea typeface="+mn-ea"/>
                          <a:cs typeface="+mn-cs"/>
                        </a:rPr>
                        <a:t>Jinyoung Chun</a:t>
                      </a: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r>
                        <a:rPr lang="en-GB" sz="1000" dirty="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10</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Joint</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571507352"/>
                  </a:ext>
                </a:extLst>
              </a:tr>
              <a:tr h="297047">
                <a:tc>
                  <a:txBody>
                    <a:bodyPr/>
                    <a:lstStyle/>
                    <a:p>
                      <a:pPr algn="ctr" fontAlgn="b"/>
                      <a:r>
                        <a:rPr lang="en-US" sz="1000" b="0" kern="1200" dirty="0">
                          <a:solidFill>
                            <a:srgbClr val="FF0000"/>
                          </a:solidFill>
                          <a:latin typeface="+mn-lt"/>
                          <a:ea typeface="+mn-ea"/>
                          <a:cs typeface="+mn-cs"/>
                        </a:rPr>
                        <a:t>1481r0</a:t>
                      </a:r>
                    </a:p>
                  </a:txBody>
                  <a:tcPr marL="0" marR="9525" marT="9525" marB="0" anchor="b"/>
                </a:tc>
                <a:tc>
                  <a:txBody>
                    <a:bodyPr/>
                    <a:lstStyle/>
                    <a:p>
                      <a:pPr algn="l" fontAlgn="b"/>
                      <a:r>
                        <a:rPr lang="en-US" sz="1000" b="0" kern="1200" dirty="0">
                          <a:solidFill>
                            <a:schemeClr val="tx1"/>
                          </a:solidFill>
                          <a:latin typeface="+mn-lt"/>
                          <a:ea typeface="+mn-ea"/>
                          <a:cs typeface="+mn-cs"/>
                        </a:rPr>
                        <a:t>  CR for UL MU operation 35.5.2.3 </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i="0" kern="1200" dirty="0">
                          <a:solidFill>
                            <a:schemeClr val="tx1"/>
                          </a:solidFill>
                          <a:effectLst/>
                          <a:latin typeface="+mn-lt"/>
                          <a:ea typeface="+mn-ea"/>
                          <a:cs typeface="+mn-cs"/>
                        </a:rPr>
                        <a:t>Yanjun Sun</a:t>
                      </a:r>
                      <a:endParaRPr lang="en-US" sz="1000" b="0" kern="1200" dirty="0">
                        <a:solidFill>
                          <a:schemeClr val="tx1"/>
                        </a:solidFill>
                        <a:latin typeface="+mn-lt"/>
                        <a:ea typeface="+mn-ea"/>
                        <a:cs typeface="+mn-cs"/>
                      </a:endParaRPr>
                    </a:p>
                  </a:txBody>
                  <a:tcPr marL="9525" marR="9525" marT="9525" marB="0" anchor="b"/>
                </a:tc>
                <a:tc>
                  <a:txBody>
                    <a:bodyPr/>
                    <a:lstStyle/>
                    <a:p>
                      <a:pPr algn="ctr" fontAlgn="b"/>
                      <a:r>
                        <a:rPr lang="en-GB" sz="1000" dirty="0">
                          <a:effectLst/>
                          <a:latin typeface="+mn-lt"/>
                          <a:ea typeface="Times New Roman" panose="02020603050405020304" pitchFamily="18" charset="0"/>
                        </a:rPr>
                        <a:t>Pending</a:t>
                      </a:r>
                      <a:endParaRPr lang="en-US" sz="1000" b="0" kern="1200" dirty="0">
                        <a:solidFill>
                          <a:schemeClr val="tx1"/>
                        </a:solidFill>
                        <a:latin typeface="+mn-lt"/>
                        <a:ea typeface="+mn-ea"/>
                        <a:cs typeface="+mn-cs"/>
                      </a:endParaRPr>
                    </a:p>
                  </a:txBody>
                  <a:tcPr marL="9525" marR="9525" marT="9525" marB="0" anchor="b"/>
                </a:tc>
                <a:tc>
                  <a:txBody>
                    <a:bodyPr/>
                    <a:lstStyle/>
                    <a:p>
                      <a:pPr algn="ctr" fontAlgn="b"/>
                      <a:r>
                        <a:rPr lang="en-US" sz="1000" b="0" kern="1200" dirty="0">
                          <a:solidFill>
                            <a:schemeClr val="tx1"/>
                          </a:solidFill>
                          <a:latin typeface="+mn-lt"/>
                          <a:ea typeface="+mn-ea"/>
                          <a:cs typeface="+mn-cs"/>
                        </a:rPr>
                        <a:t>6</a:t>
                      </a:r>
                    </a:p>
                  </a:txBody>
                  <a:tcPr marL="9525" marR="9525" marT="9525" marB="0" anchor="b"/>
                </a:tc>
                <a:tc>
                  <a:txBody>
                    <a:bodyPr/>
                    <a:lstStyle/>
                    <a:p>
                      <a:pPr algn="ctr" fontAlgn="b"/>
                      <a:r>
                        <a:rPr lang="en-GB" sz="1000" dirty="0">
                          <a:effectLst/>
                          <a:latin typeface="+mn-lt"/>
                          <a:ea typeface="Times New Roman" panose="02020603050405020304" pitchFamily="18" charset="0"/>
                        </a:rPr>
                        <a:t>Joint</a:t>
                      </a:r>
                      <a:endParaRPr lang="en-US" sz="10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1211899792"/>
                  </a:ext>
                </a:extLst>
              </a:tr>
              <a:tr h="297047">
                <a:tc>
                  <a:txBody>
                    <a:bodyPr/>
                    <a:lstStyle/>
                    <a:p>
                      <a:pPr algn="ctr" fontAlgn="b"/>
                      <a:r>
                        <a:rPr lang="en-US" sz="1000" b="0" kern="1200" dirty="0">
                          <a:solidFill>
                            <a:srgbClr val="FF0000"/>
                          </a:solidFill>
                          <a:latin typeface="+mn-lt"/>
                          <a:ea typeface="+mn-ea"/>
                          <a:cs typeface="+mn-cs"/>
                        </a:rPr>
                        <a:t>1482r0</a:t>
                      </a:r>
                    </a:p>
                  </a:txBody>
                  <a:tcPr marL="0" marR="9525" marT="9525" marB="0" anchor="b"/>
                </a:tc>
                <a:tc>
                  <a:txBody>
                    <a:bodyPr/>
                    <a:lstStyle/>
                    <a:p>
                      <a:pPr algn="l" fontAlgn="b"/>
                      <a:r>
                        <a:rPr lang="en-US" sz="1000" b="0" kern="1200" dirty="0">
                          <a:solidFill>
                            <a:schemeClr val="tx1"/>
                          </a:solidFill>
                          <a:latin typeface="+mn-lt"/>
                          <a:ea typeface="+mn-ea"/>
                          <a:cs typeface="+mn-cs"/>
                        </a:rPr>
                        <a:t>  CR for preamble puncturing</a:t>
                      </a:r>
                    </a:p>
                  </a:txBody>
                  <a:tcPr marL="9525" marR="9525" marT="9525" marB="0" anchor="b"/>
                </a:tc>
                <a:tc>
                  <a:txBody>
                    <a:bodyPr/>
                    <a:lstStyle/>
                    <a:p>
                      <a:pPr algn="ctr" fontAlgn="b"/>
                      <a:r>
                        <a:rPr lang="en-US" sz="1000" b="0" i="0" kern="1200" dirty="0">
                          <a:solidFill>
                            <a:schemeClr val="tx1"/>
                          </a:solidFill>
                          <a:effectLst/>
                          <a:latin typeface="+mn-lt"/>
                          <a:ea typeface="+mn-ea"/>
                          <a:cs typeface="+mn-cs"/>
                        </a:rPr>
                        <a:t>Yanjun Sun</a:t>
                      </a:r>
                      <a:endParaRPr lang="en-US" sz="1000" b="0" kern="1200" dirty="0">
                        <a:solidFill>
                          <a:schemeClr val="tx1"/>
                        </a:solidFill>
                        <a:latin typeface="+mn-lt"/>
                        <a:ea typeface="+mn-ea"/>
                        <a:cs typeface="+mn-cs"/>
                      </a:endParaRPr>
                    </a:p>
                  </a:txBody>
                  <a:tcPr marL="9525" marR="9525" marT="9525" marB="0" anchor="b"/>
                </a:tc>
                <a:tc>
                  <a:txBody>
                    <a:bodyPr/>
                    <a:lstStyle/>
                    <a:p>
                      <a:pPr algn="ctr" fontAlgn="b"/>
                      <a:r>
                        <a:rPr lang="en-GB" sz="1000" dirty="0">
                          <a:effectLst/>
                          <a:latin typeface="+mn-lt"/>
                          <a:ea typeface="Times New Roman" panose="02020603050405020304" pitchFamily="18" charset="0"/>
                        </a:rPr>
                        <a:t>Pending</a:t>
                      </a:r>
                      <a:endParaRPr lang="en-US" sz="1000" b="0" kern="1200" dirty="0">
                        <a:solidFill>
                          <a:schemeClr val="tx1"/>
                        </a:solidFill>
                        <a:latin typeface="+mn-lt"/>
                        <a:ea typeface="+mn-ea"/>
                        <a:cs typeface="+mn-cs"/>
                      </a:endParaRPr>
                    </a:p>
                  </a:txBody>
                  <a:tcPr marL="9525" marR="9525" marT="9525" marB="0" anchor="b"/>
                </a:tc>
                <a:tc>
                  <a:txBody>
                    <a:bodyPr/>
                    <a:lstStyle/>
                    <a:p>
                      <a:pPr algn="ctr" fontAlgn="b"/>
                      <a:r>
                        <a:rPr lang="en-US" sz="1000" b="0" kern="1200" dirty="0">
                          <a:solidFill>
                            <a:schemeClr val="tx1"/>
                          </a:solidFill>
                          <a:latin typeface="+mn-lt"/>
                          <a:ea typeface="+mn-ea"/>
                          <a:cs typeface="+mn-cs"/>
                        </a:rPr>
                        <a:t>8</a:t>
                      </a:r>
                    </a:p>
                  </a:txBody>
                  <a:tcPr marL="9525" marR="9525" marT="9525" marB="0" anchor="b"/>
                </a:tc>
                <a:tc>
                  <a:txBody>
                    <a:bodyPr/>
                    <a:lstStyle/>
                    <a:p>
                      <a:pPr algn="ctr" fontAlgn="b"/>
                      <a:r>
                        <a:rPr lang="en-GB" sz="1000" dirty="0">
                          <a:effectLst/>
                          <a:latin typeface="+mn-lt"/>
                          <a:ea typeface="Times New Roman" panose="02020603050405020304" pitchFamily="18" charset="0"/>
                        </a:rPr>
                        <a:t>Joint</a:t>
                      </a:r>
                      <a:endParaRPr lang="en-US" sz="10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3575665778"/>
                  </a:ext>
                </a:extLst>
              </a:tr>
              <a:tr h="297047">
                <a:tc>
                  <a:txBody>
                    <a:bodyPr/>
                    <a:lstStyle/>
                    <a:p>
                      <a:pPr algn="ctr" fontAlgn="b"/>
                      <a:r>
                        <a:rPr lang="en-US" sz="1000" b="0" kern="1200" dirty="0">
                          <a:solidFill>
                            <a:srgbClr val="FF0000"/>
                          </a:solidFill>
                          <a:latin typeface="+mn-lt"/>
                          <a:ea typeface="+mn-ea"/>
                          <a:cs typeface="+mn-cs"/>
                        </a:rPr>
                        <a:t>1531r0</a:t>
                      </a:r>
                    </a:p>
                  </a:txBody>
                  <a:tcPr marL="0" marR="9525" marT="9525" marB="0" anchor="b"/>
                </a:tc>
                <a:tc>
                  <a:txBody>
                    <a:bodyPr/>
                    <a:lstStyle/>
                    <a:p>
                      <a:pPr algn="l" fontAlgn="b"/>
                      <a:r>
                        <a:rPr lang="en-US" sz="1000" b="0" kern="1200" dirty="0">
                          <a:solidFill>
                            <a:schemeClr val="tx1"/>
                          </a:solidFill>
                          <a:latin typeface="+mn-lt"/>
                          <a:ea typeface="+mn-ea"/>
                          <a:cs typeface="+mn-cs"/>
                        </a:rPr>
                        <a:t>CR for CID 14051</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i="0" kern="1200" dirty="0">
                          <a:solidFill>
                            <a:schemeClr val="tx1"/>
                          </a:solidFill>
                          <a:effectLst/>
                          <a:latin typeface="+mn-lt"/>
                          <a:ea typeface="+mn-ea"/>
                          <a:cs typeface="+mn-cs"/>
                        </a:rPr>
                        <a:t>Ruchen Duan</a:t>
                      </a: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r>
                        <a:rPr lang="en-GB" sz="100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mn-lt"/>
                          <a:ea typeface="Times New Roman" panose="02020603050405020304" pitchFamily="18" charset="0"/>
                        </a:rPr>
                        <a:t>10</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Joint</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572575118"/>
                  </a:ext>
                </a:extLst>
              </a:tr>
              <a:tr h="297047">
                <a:tc>
                  <a:txBody>
                    <a:bodyPr/>
                    <a:lstStyle/>
                    <a:p>
                      <a:pPr algn="ctr" fontAlgn="b"/>
                      <a:r>
                        <a:rPr lang="en-US" sz="1000" b="0" kern="1200" dirty="0">
                          <a:solidFill>
                            <a:schemeClr val="tx1"/>
                          </a:solidFill>
                          <a:latin typeface="+mn-lt"/>
                          <a:ea typeface="+mn-ea"/>
                          <a:cs typeface="+mn-cs"/>
                          <a:hlinkClick r:id="rId7"/>
                        </a:rPr>
                        <a:t>1546r0</a:t>
                      </a:r>
                      <a:endParaRPr lang="en-US" sz="1000" b="0" kern="1200" dirty="0">
                        <a:solidFill>
                          <a:schemeClr val="tx1"/>
                        </a:solidFill>
                        <a:latin typeface="+mn-lt"/>
                        <a:ea typeface="+mn-ea"/>
                        <a:cs typeface="+mn-cs"/>
                      </a:endParaRPr>
                    </a:p>
                  </a:txBody>
                  <a:tcPr marL="0" marR="9525" marT="9525" marB="0" anchor="b"/>
                </a:tc>
                <a:tc>
                  <a:txBody>
                    <a:bodyPr/>
                    <a:lstStyle/>
                    <a:p>
                      <a:pPr algn="l" fontAlgn="b"/>
                      <a:r>
                        <a:rPr lang="en-US" sz="1000" b="0" kern="1200" dirty="0">
                          <a:solidFill>
                            <a:schemeClr val="tx1"/>
                          </a:solidFill>
                          <a:latin typeface="+mn-lt"/>
                          <a:ea typeface="+mn-ea"/>
                          <a:cs typeface="+mn-cs"/>
                        </a:rPr>
                        <a:t>EHT SU</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kern="1200" dirty="0">
                          <a:solidFill>
                            <a:schemeClr val="tx1"/>
                          </a:solidFill>
                          <a:latin typeface="+mn-lt"/>
                          <a:ea typeface="+mn-ea"/>
                          <a:cs typeface="+mn-cs"/>
                        </a:rPr>
                        <a:t>Youhan Kim</a:t>
                      </a:r>
                    </a:p>
                  </a:txBody>
                  <a:tcPr marL="9525" marR="9525" marT="9525" marB="0" anchor="b"/>
                </a:tc>
                <a:tc>
                  <a:txBody>
                    <a:bodyPr/>
                    <a:lstStyle/>
                    <a:p>
                      <a:pPr marL="0" marR="0" algn="ctr">
                        <a:spcBef>
                          <a:spcPts val="0"/>
                        </a:spcBef>
                        <a:spcAft>
                          <a:spcPts val="0"/>
                        </a:spcAft>
                      </a:pPr>
                      <a:r>
                        <a:rPr lang="en-GB" sz="1000" dirty="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1</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Joint</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989680276"/>
                  </a:ext>
                </a:extLst>
              </a:tr>
              <a:tr h="297047">
                <a:tc>
                  <a:txBody>
                    <a:bodyPr/>
                    <a:lstStyle/>
                    <a:p>
                      <a:pPr algn="ctr" fontAlgn="b"/>
                      <a:r>
                        <a:rPr lang="en-US" sz="1000" b="0" kern="1200" dirty="0">
                          <a:solidFill>
                            <a:schemeClr val="tx1"/>
                          </a:solidFill>
                          <a:latin typeface="+mn-lt"/>
                          <a:ea typeface="+mn-ea"/>
                          <a:cs typeface="+mn-cs"/>
                          <a:hlinkClick r:id="rId8"/>
                        </a:rPr>
                        <a:t>706r6</a:t>
                      </a:r>
                      <a:endParaRPr lang="en-US" sz="1000" b="0" kern="1200" dirty="0">
                        <a:solidFill>
                          <a:schemeClr val="tx1"/>
                        </a:solidFill>
                        <a:latin typeface="+mn-lt"/>
                        <a:ea typeface="+mn-ea"/>
                        <a:cs typeface="+mn-cs"/>
                      </a:endParaRPr>
                    </a:p>
                  </a:txBody>
                  <a:tcPr marL="0" marR="9525" marT="9525" marB="0" anchor="b"/>
                </a:tc>
                <a:tc>
                  <a:txBody>
                    <a:bodyPr/>
                    <a:lstStyle/>
                    <a:p>
                      <a:pPr algn="l" fontAlgn="b"/>
                      <a:r>
                        <a:rPr lang="en-US" sz="1000" b="0" kern="1200" dirty="0">
                          <a:solidFill>
                            <a:schemeClr val="tx1"/>
                          </a:solidFill>
                          <a:latin typeface="+mn-lt"/>
                          <a:ea typeface="+mn-ea"/>
                          <a:cs typeface="+mn-cs"/>
                        </a:rPr>
                        <a:t>TGbe Coexistence Assessment Document</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kern="1200" dirty="0">
                          <a:solidFill>
                            <a:schemeClr val="tx1"/>
                          </a:solidFill>
                          <a:latin typeface="+mn-lt"/>
                          <a:ea typeface="+mn-ea"/>
                          <a:cs typeface="+mn-cs"/>
                        </a:rPr>
                        <a:t>Sigurd Schelstraete</a:t>
                      </a:r>
                    </a:p>
                  </a:txBody>
                  <a:tcPr marL="9525" marR="9525" marT="9525" marB="0" anchor="b"/>
                </a:tc>
                <a:tc>
                  <a:txBody>
                    <a:bodyPr/>
                    <a:lstStyle/>
                    <a:p>
                      <a:pPr marL="0" marR="0" algn="ctr">
                        <a:spcBef>
                          <a:spcPts val="0"/>
                        </a:spcBef>
                        <a:spcAft>
                          <a:spcPts val="0"/>
                        </a:spcAft>
                      </a:pPr>
                      <a:r>
                        <a:rPr lang="en-GB" sz="1000" dirty="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N/A</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Joint</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656549911"/>
                  </a:ext>
                </a:extLst>
              </a:tr>
              <a:tr h="297047">
                <a:tc>
                  <a:txBody>
                    <a:bodyPr/>
                    <a:lstStyle/>
                    <a:p>
                      <a:pPr algn="ctr" fontAlgn="b"/>
                      <a:r>
                        <a:rPr lang="en-US" sz="1000" b="0" kern="1200" dirty="0">
                          <a:solidFill>
                            <a:schemeClr val="tx1"/>
                          </a:solidFill>
                          <a:latin typeface="+mn-lt"/>
                          <a:ea typeface="+mn-ea"/>
                          <a:cs typeface="+mn-cs"/>
                          <a:hlinkClick r:id="rId9"/>
                        </a:rPr>
                        <a:t>1544r0</a:t>
                      </a:r>
                      <a:endParaRPr lang="en-US" sz="1000" b="0" kern="1200" dirty="0">
                        <a:solidFill>
                          <a:schemeClr val="tx1"/>
                        </a:solidFill>
                        <a:latin typeface="+mn-lt"/>
                        <a:ea typeface="+mn-ea"/>
                        <a:cs typeface="+mn-cs"/>
                      </a:endParaRPr>
                    </a:p>
                  </a:txBody>
                  <a:tcPr marL="0" marR="9525" marT="9525" marB="0" anchor="b"/>
                </a:tc>
                <a:tc>
                  <a:txBody>
                    <a:bodyPr/>
                    <a:lstStyle/>
                    <a:p>
                      <a:pPr algn="l" fontAlgn="b"/>
                      <a:r>
                        <a:rPr lang="fr-FR" sz="1000" b="0" kern="1200" dirty="0">
                          <a:solidFill>
                            <a:schemeClr val="tx1"/>
                          </a:solidFill>
                          <a:latin typeface="+mn-lt"/>
                          <a:ea typeface="+mn-ea"/>
                          <a:cs typeface="+mn-cs"/>
                        </a:rPr>
                        <a:t>LB 266 </a:t>
                      </a:r>
                      <a:r>
                        <a:rPr lang="fr-FR" sz="1000" b="0" kern="1200" dirty="0" err="1">
                          <a:solidFill>
                            <a:schemeClr val="tx1"/>
                          </a:solidFill>
                          <a:latin typeface="+mn-lt"/>
                          <a:ea typeface="+mn-ea"/>
                          <a:cs typeface="+mn-cs"/>
                        </a:rPr>
                        <a:t>CIDs</a:t>
                      </a:r>
                      <a:r>
                        <a:rPr lang="fr-FR" sz="1000" b="0" kern="1200" dirty="0">
                          <a:solidFill>
                            <a:schemeClr val="tx1"/>
                          </a:solidFill>
                          <a:latin typeface="+mn-lt"/>
                          <a:ea typeface="+mn-ea"/>
                          <a:cs typeface="+mn-cs"/>
                        </a:rPr>
                        <a:t> on Coexistence Assurance document</a:t>
                      </a:r>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kern="1200" dirty="0">
                          <a:solidFill>
                            <a:schemeClr val="tx1"/>
                          </a:solidFill>
                          <a:latin typeface="+mn-lt"/>
                          <a:ea typeface="+mn-ea"/>
                          <a:cs typeface="+mn-cs"/>
                        </a:rPr>
                        <a:t>Sigurd Schelstraete</a:t>
                      </a:r>
                    </a:p>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r>
                        <a:rPr lang="en-GB" sz="1000" dirty="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9</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Joint</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170315652"/>
                  </a:ext>
                </a:extLst>
              </a:tr>
              <a:tr h="297047">
                <a:tc>
                  <a:txBody>
                    <a:bodyPr/>
                    <a:lstStyle/>
                    <a:p>
                      <a:pPr marL="0" marR="0" algn="ctr">
                        <a:spcBef>
                          <a:spcPts val="0"/>
                        </a:spcBef>
                        <a:spcAft>
                          <a:spcPts val="0"/>
                        </a:spcAft>
                      </a:pPr>
                      <a:r>
                        <a:rPr lang="en-GB" sz="1000" u="sng">
                          <a:solidFill>
                            <a:srgbClr val="0000FF"/>
                          </a:solidFill>
                          <a:effectLst/>
                          <a:latin typeface="+mn-lt"/>
                          <a:ea typeface="Times New Roman" panose="02020603050405020304" pitchFamily="18" charset="0"/>
                          <a:hlinkClick r:id="rId10"/>
                        </a:rPr>
                        <a:t>1416r0</a:t>
                      </a: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a:effectLst/>
                          <a:latin typeface="+mn-lt"/>
                          <a:ea typeface="Times New Roman" panose="02020603050405020304" pitchFamily="18" charset="0"/>
                        </a:rPr>
                        <a:t>Discussion on SST and A-PPDU</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Ross Jian Yu</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mn-lt"/>
                          <a:ea typeface="Times New Roman" panose="02020603050405020304" pitchFamily="18" charset="0"/>
                        </a:rPr>
                        <a:t>Pending</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15</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Joint</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548110535"/>
                  </a:ext>
                </a:extLst>
              </a:tr>
            </a:tbl>
          </a:graphicData>
        </a:graphic>
      </p:graphicFrame>
    </p:spTree>
    <p:extLst>
      <p:ext uri="{BB962C8B-B14F-4D97-AF65-F5344CB8AC3E}">
        <p14:creationId xmlns:p14="http://schemas.microsoft.com/office/powerpoint/2010/main" val="270990954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Joint Submission’s List 3</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22</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497235447"/>
              </p:ext>
            </p:extLst>
          </p:nvPr>
        </p:nvGraphicFramePr>
        <p:xfrm>
          <a:off x="851217" y="1582301"/>
          <a:ext cx="7736269" cy="4001398"/>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746817">
                  <a:extLst>
                    <a:ext uri="{9D8B030D-6E8A-4147-A177-3AD203B41FA5}">
                      <a16:colId xmlns:a16="http://schemas.microsoft.com/office/drawing/2014/main" val="20001"/>
                    </a:ext>
                  </a:extLst>
                </a:gridCol>
                <a:gridCol w="1053783">
                  <a:extLst>
                    <a:ext uri="{9D8B030D-6E8A-4147-A177-3AD203B41FA5}">
                      <a16:colId xmlns:a16="http://schemas.microsoft.com/office/drawing/2014/main" val="20002"/>
                    </a:ext>
                  </a:extLst>
                </a:gridCol>
                <a:gridCol w="8912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US" sz="1000" dirty="0">
                          <a:effectLst/>
                          <a:latin typeface="+mn-lt"/>
                          <a:ea typeface="Times New Roman" panose="02020603050405020304" pitchFamily="18" charset="0"/>
                          <a:hlinkClick r:id="rId2"/>
                        </a:rPr>
                        <a:t>1565r0</a:t>
                      </a:r>
                      <a:endParaRPr lang="en-US" sz="1000" dirty="0">
                        <a:effectLst/>
                        <a:latin typeface="+mn-lt"/>
                        <a:ea typeface="Times New Roman" panose="02020603050405020304" pitchFamily="18" charset="0"/>
                      </a:endParaRPr>
                    </a:p>
                  </a:txBody>
                  <a:tcPr/>
                </a:tc>
                <a:tc>
                  <a:txBody>
                    <a:bodyPr/>
                    <a:lstStyle/>
                    <a:p>
                      <a:pPr marL="0" marR="0">
                        <a:spcBef>
                          <a:spcPts val="0"/>
                        </a:spcBef>
                        <a:spcAft>
                          <a:spcPts val="0"/>
                        </a:spcAft>
                      </a:pPr>
                      <a:r>
                        <a:rPr lang="en-US" sz="1000" dirty="0">
                          <a:effectLst/>
                          <a:latin typeface="+mn-lt"/>
                          <a:ea typeface="Times New Roman" panose="02020603050405020304" pitchFamily="18" charset="0"/>
                        </a:rPr>
                        <a:t>LB266 CR for UORA</a:t>
                      </a:r>
                    </a:p>
                  </a:txBody>
                  <a:tcPr/>
                </a:tc>
                <a:tc>
                  <a:txBody>
                    <a:bodyPr/>
                    <a:lstStyle/>
                    <a:p>
                      <a:pPr marL="0" marR="0" algn="ctr">
                        <a:spcBef>
                          <a:spcPts val="0"/>
                        </a:spcBef>
                        <a:spcAft>
                          <a:spcPts val="0"/>
                        </a:spcAft>
                      </a:pPr>
                      <a:r>
                        <a:rPr lang="en-US" sz="1000">
                          <a:effectLst/>
                          <a:latin typeface="+mn-lt"/>
                          <a:ea typeface="Times New Roman" panose="02020603050405020304" pitchFamily="18" charset="0"/>
                        </a:rPr>
                        <a:t>Greg G. Ko</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US" sz="1000" dirty="0">
                          <a:effectLst/>
                          <a:latin typeface="+mn-lt"/>
                          <a:ea typeface="Times New Roman" panose="02020603050405020304" pitchFamily="18" charset="0"/>
                        </a:rPr>
                        <a:t>Pending</a:t>
                      </a:r>
                    </a:p>
                  </a:txBody>
                  <a:tcPr/>
                </a:tc>
                <a:tc>
                  <a:txBody>
                    <a:bodyPr/>
                    <a:lstStyle/>
                    <a:p>
                      <a:pPr marL="0" marR="0" algn="ctr">
                        <a:spcBef>
                          <a:spcPts val="0"/>
                        </a:spcBef>
                        <a:spcAft>
                          <a:spcPts val="0"/>
                        </a:spcAft>
                      </a:pPr>
                      <a:r>
                        <a:rPr lang="en-US" sz="1000" dirty="0">
                          <a:effectLst/>
                          <a:latin typeface="+mn-lt"/>
                          <a:ea typeface="Times New Roman" panose="02020603050405020304" pitchFamily="18" charset="0"/>
                        </a:rPr>
                        <a:t>8</a:t>
                      </a:r>
                    </a:p>
                  </a:txBody>
                  <a:tcPr/>
                </a:tc>
                <a:tc>
                  <a:txBody>
                    <a:bodyPr/>
                    <a:lstStyle/>
                    <a:p>
                      <a:pPr marL="0" marR="0" algn="ctr">
                        <a:spcBef>
                          <a:spcPts val="0"/>
                        </a:spcBef>
                        <a:spcAft>
                          <a:spcPts val="0"/>
                        </a:spcAft>
                      </a:pPr>
                      <a:r>
                        <a:rPr lang="en-GB" sz="1000">
                          <a:effectLst/>
                          <a:latin typeface="+mn-lt"/>
                          <a:ea typeface="Times New Roman" panose="02020603050405020304" pitchFamily="18" charset="0"/>
                        </a:rPr>
                        <a:t>Joint</a:t>
                      </a:r>
                      <a:endParaRPr lang="en-US" sz="100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942160162"/>
                  </a:ext>
                </a:extLst>
              </a:tr>
              <a:tr h="259126">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spcBef>
                          <a:spcPts val="0"/>
                        </a:spcBef>
                        <a:spcAft>
                          <a:spcPts val="0"/>
                        </a:spcAft>
                      </a:pP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0003"/>
                  </a:ext>
                </a:extLst>
              </a:tr>
              <a:tr h="259126">
                <a:tc>
                  <a:txBody>
                    <a:bodyPr/>
                    <a:lstStyle/>
                    <a:p>
                      <a:pPr marL="0" marR="0" algn="ctr">
                        <a:spcBef>
                          <a:spcPts val="0"/>
                        </a:spcBef>
                        <a:spcAft>
                          <a:spcPts val="0"/>
                        </a:spcAft>
                      </a:pP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0004"/>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GB"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751318475"/>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a:endParaRPr lang="en-US" sz="1000" b="0" dirty="0">
                        <a:effectLst/>
                        <a:latin typeface="+mn-lt"/>
                      </a:endParaRPr>
                    </a:p>
                  </a:txBody>
                  <a:tcPr anchor="ct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571507352"/>
                  </a:ext>
                </a:extLst>
              </a:tr>
              <a:tr h="297047">
                <a:tc>
                  <a:txBody>
                    <a:bodyPr/>
                    <a:lstStyle/>
                    <a:p>
                      <a:pPr algn="ctr" fontAlgn="b"/>
                      <a:endParaRPr lang="en-US" sz="1000" b="0" kern="1200" dirty="0">
                        <a:solidFill>
                          <a:srgbClr val="FF0000"/>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1211899792"/>
                  </a:ext>
                </a:extLst>
              </a:tr>
              <a:tr h="297047">
                <a:tc>
                  <a:txBody>
                    <a:bodyPr/>
                    <a:lstStyle/>
                    <a:p>
                      <a:pPr algn="ctr" fontAlgn="b"/>
                      <a:endParaRPr lang="en-US" sz="1000" b="0" kern="1200" dirty="0">
                        <a:solidFill>
                          <a:srgbClr val="FF0000"/>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3575665778"/>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572575118"/>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989680276"/>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3656549911"/>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3170315652"/>
                  </a:ext>
                </a:extLst>
              </a:tr>
              <a:tr h="297047">
                <a:tc>
                  <a:txBody>
                    <a:bodyPr/>
                    <a:lstStyle/>
                    <a:p>
                      <a:pPr marL="0" marR="0" algn="ctr">
                        <a:spcBef>
                          <a:spcPts val="0"/>
                        </a:spcBef>
                        <a:spcAft>
                          <a:spcPts val="0"/>
                        </a:spcAft>
                      </a:pP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pP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548110535"/>
                  </a:ext>
                </a:extLst>
              </a:tr>
            </a:tbl>
          </a:graphicData>
        </a:graphic>
      </p:graphicFrame>
    </p:spTree>
    <p:extLst>
      <p:ext uri="{BB962C8B-B14F-4D97-AF65-F5344CB8AC3E}">
        <p14:creationId xmlns:p14="http://schemas.microsoft.com/office/powerpoint/2010/main" val="64671320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PHY Submission’s List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23</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86388084"/>
              </p:ext>
            </p:extLst>
          </p:nvPr>
        </p:nvGraphicFramePr>
        <p:xfrm>
          <a:off x="851217" y="1582301"/>
          <a:ext cx="7736269" cy="4315943"/>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746817">
                  <a:extLst>
                    <a:ext uri="{9D8B030D-6E8A-4147-A177-3AD203B41FA5}">
                      <a16:colId xmlns:a16="http://schemas.microsoft.com/office/drawing/2014/main" val="20001"/>
                    </a:ext>
                  </a:extLst>
                </a:gridCol>
                <a:gridCol w="1282383">
                  <a:extLst>
                    <a:ext uri="{9D8B030D-6E8A-4147-A177-3AD203B41FA5}">
                      <a16:colId xmlns:a16="http://schemas.microsoft.com/office/drawing/2014/main" val="20002"/>
                    </a:ext>
                  </a:extLst>
                </a:gridCol>
                <a:gridCol w="6626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000" u="sng">
                          <a:solidFill>
                            <a:srgbClr val="0000FF"/>
                          </a:solidFill>
                          <a:effectLst/>
                          <a:latin typeface="+mn-lt"/>
                          <a:ea typeface="Times New Roman" panose="02020603050405020304" pitchFamily="18" charset="0"/>
                          <a:hlinkClick r:id="rId2"/>
                        </a:rPr>
                        <a:t>1101r1</a:t>
                      </a: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a:effectLst/>
                          <a:latin typeface="+mn-lt"/>
                          <a:ea typeface="Times New Roman" panose="02020603050405020304" pitchFamily="18" charset="0"/>
                        </a:rPr>
                        <a:t>CR for P802.11be D2.0 Section 36.3.11.12 - Part 1</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Oded Redlich</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mn-lt"/>
                          <a:ea typeface="Times New Roman" panose="02020603050405020304" pitchFamily="18" charset="0"/>
                        </a:rPr>
                        <a:t>Pending</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6</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mn-lt"/>
                          <a:ea typeface="Times New Roman" panose="02020603050405020304" pitchFamily="18" charset="0"/>
                        </a:rPr>
                        <a:t>PHY</a:t>
                      </a:r>
                      <a:endParaRPr lang="en-US" sz="100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GB" sz="1000" u="sng">
                          <a:solidFill>
                            <a:srgbClr val="0000FF"/>
                          </a:solidFill>
                          <a:effectLst/>
                          <a:latin typeface="+mn-lt"/>
                          <a:ea typeface="Times New Roman" panose="02020603050405020304" pitchFamily="18" charset="0"/>
                          <a:hlinkClick r:id="rId3"/>
                        </a:rPr>
                        <a:t>1404r0</a:t>
                      </a: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dirty="0">
                          <a:effectLst/>
                          <a:latin typeface="+mn-lt"/>
                          <a:ea typeface="Times New Roman" panose="02020603050405020304" pitchFamily="18" charset="0"/>
                        </a:rPr>
                        <a:t>cr-d2-0-txvector-rxvector-parameters</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Bo Sun</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 (09/12@PM2)</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13</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mn-lt"/>
                          <a:ea typeface="Times New Roman" panose="02020603050405020304" pitchFamily="18" charset="0"/>
                        </a:rPr>
                        <a:t>PHY</a:t>
                      </a:r>
                      <a:endParaRPr lang="en-US" sz="100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GB" sz="1000" u="sng">
                          <a:solidFill>
                            <a:srgbClr val="0000FF"/>
                          </a:solidFill>
                          <a:effectLst/>
                          <a:latin typeface="+mn-lt"/>
                          <a:ea typeface="Times New Roman" panose="02020603050405020304" pitchFamily="18" charset="0"/>
                          <a:hlinkClick r:id="rId4"/>
                        </a:rPr>
                        <a:t>1384r0</a:t>
                      </a: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dirty="0">
                          <a:effectLst/>
                          <a:latin typeface="+mn-lt"/>
                          <a:ea typeface="Times New Roman" panose="02020603050405020304" pitchFamily="18" charset="0"/>
                        </a:rPr>
                        <a:t>CR for clause 36.3.4 EHT PPDU Format</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mn-lt"/>
                          <a:ea typeface="Times New Roman" panose="02020603050405020304" pitchFamily="18" charset="0"/>
                        </a:rPr>
                        <a:t>Dongguk Lim</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mn-lt"/>
                          <a:ea typeface="Times New Roman" panose="02020603050405020304" pitchFamily="18" charset="0"/>
                        </a:rPr>
                        <a:t>Pending</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7</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mn-lt"/>
                          <a:ea typeface="Times New Roman" panose="02020603050405020304" pitchFamily="18" charset="0"/>
                        </a:rPr>
                        <a:t>PHY</a:t>
                      </a:r>
                      <a:endParaRPr lang="en-US" sz="100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r>
                        <a:rPr lang="en-GB" sz="1000" u="sng" dirty="0">
                          <a:solidFill>
                            <a:srgbClr val="0000FF"/>
                          </a:solidFill>
                          <a:effectLst/>
                          <a:latin typeface="+mn-lt"/>
                          <a:ea typeface="Times New Roman" panose="02020603050405020304" pitchFamily="18" charset="0"/>
                          <a:hlinkClick r:id="rId5"/>
                        </a:rPr>
                        <a:t>1379r1</a:t>
                      </a:r>
                      <a:endParaRPr lang="en-US" sz="1000" dirty="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dirty="0">
                          <a:effectLst/>
                          <a:latin typeface="+mn-lt"/>
                          <a:ea typeface="Times New Roman" panose="02020603050405020304" pitchFamily="18" charset="0"/>
                        </a:rPr>
                        <a:t>CR for CID 10745</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Mahmoud Kamel</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1</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PHY</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0004"/>
                  </a:ext>
                </a:extLst>
              </a:tr>
              <a:tr h="297047">
                <a:tc>
                  <a:txBody>
                    <a:bodyPr/>
                    <a:lstStyle/>
                    <a:p>
                      <a:pPr algn="ctr" fontAlgn="b"/>
                      <a:r>
                        <a:rPr lang="en-US" sz="1000" b="0" kern="1200" dirty="0">
                          <a:solidFill>
                            <a:schemeClr val="tx1"/>
                          </a:solidFill>
                          <a:latin typeface="+mn-lt"/>
                          <a:ea typeface="+mn-ea"/>
                          <a:cs typeface="+mn-cs"/>
                          <a:hlinkClick r:id="rId6"/>
                        </a:rPr>
                        <a:t>1464r0</a:t>
                      </a:r>
                      <a:endParaRPr lang="en-US" sz="1000" b="0" kern="1200" dirty="0">
                        <a:solidFill>
                          <a:schemeClr val="tx1"/>
                        </a:solidFill>
                        <a:latin typeface="+mn-lt"/>
                        <a:ea typeface="+mn-ea"/>
                        <a:cs typeface="+mn-cs"/>
                      </a:endParaRPr>
                    </a:p>
                  </a:txBody>
                  <a:tcPr marL="0" marR="9525" marT="9525" marB="0" anchor="b"/>
                </a:tc>
                <a:tc>
                  <a:txBody>
                    <a:bodyPr/>
                    <a:lstStyle/>
                    <a:p>
                      <a:pPr algn="l" fontAlgn="b"/>
                      <a:r>
                        <a:rPr lang="en-US" sz="1000" b="0" kern="1200" dirty="0">
                          <a:solidFill>
                            <a:schemeClr val="tx1"/>
                          </a:solidFill>
                          <a:latin typeface="+mn-lt"/>
                          <a:ea typeface="+mn-ea"/>
                          <a:cs typeface="+mn-cs"/>
                        </a:rPr>
                        <a:t>cr-for-cid-11692-and-11693</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kern="1200" dirty="0">
                          <a:solidFill>
                            <a:schemeClr val="tx1"/>
                          </a:solidFill>
                          <a:latin typeface="+mn-lt"/>
                          <a:ea typeface="+mn-ea"/>
                          <a:cs typeface="+mn-cs"/>
                        </a:rPr>
                        <a:t>Eunsung Park</a:t>
                      </a:r>
                    </a:p>
                  </a:txBody>
                  <a:tcPr marL="9525" marR="9525" marT="9525" marB="0"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2</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PHY</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751318475"/>
                  </a:ext>
                </a:extLst>
              </a:tr>
              <a:tr h="297047">
                <a:tc>
                  <a:txBody>
                    <a:bodyPr/>
                    <a:lstStyle/>
                    <a:p>
                      <a:pPr algn="ctr" fontAlgn="b"/>
                      <a:r>
                        <a:rPr lang="en-US" sz="1000" b="0" kern="1200" dirty="0">
                          <a:solidFill>
                            <a:schemeClr val="tx1"/>
                          </a:solidFill>
                          <a:latin typeface="+mn-lt"/>
                          <a:ea typeface="+mn-ea"/>
                          <a:cs typeface="+mn-cs"/>
                          <a:hlinkClick r:id="rId7"/>
                        </a:rPr>
                        <a:t>1465r0</a:t>
                      </a:r>
                      <a:endParaRPr lang="en-US" sz="1000" b="0" kern="1200" dirty="0">
                        <a:solidFill>
                          <a:schemeClr val="tx1"/>
                        </a:solidFill>
                        <a:latin typeface="+mn-lt"/>
                        <a:ea typeface="+mn-ea"/>
                        <a:cs typeface="+mn-cs"/>
                      </a:endParaRPr>
                    </a:p>
                  </a:txBody>
                  <a:tcPr marL="0" marR="9525" marT="9525" marB="0" anchor="b"/>
                </a:tc>
                <a:tc>
                  <a:txBody>
                    <a:bodyPr/>
                    <a:lstStyle/>
                    <a:p>
                      <a:pPr algn="l" fontAlgn="b"/>
                      <a:r>
                        <a:rPr lang="en-US" sz="1000" b="0" kern="1200" dirty="0">
                          <a:solidFill>
                            <a:schemeClr val="tx1"/>
                          </a:solidFill>
                          <a:latin typeface="+mn-lt"/>
                          <a:ea typeface="+mn-ea"/>
                          <a:cs typeface="+mn-cs"/>
                        </a:rPr>
                        <a:t>cr-for-cid-12937</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kern="1200" dirty="0">
                          <a:solidFill>
                            <a:schemeClr val="tx1"/>
                          </a:solidFill>
                          <a:latin typeface="+mn-lt"/>
                          <a:ea typeface="+mn-ea"/>
                          <a:cs typeface="+mn-cs"/>
                        </a:rPr>
                        <a:t>Eunsung Park</a:t>
                      </a:r>
                    </a:p>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1</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PHY</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571507352"/>
                  </a:ext>
                </a:extLst>
              </a:tr>
              <a:tr h="297047">
                <a:tc>
                  <a:txBody>
                    <a:bodyPr/>
                    <a:lstStyle/>
                    <a:p>
                      <a:pPr algn="ctr" fontAlgn="b"/>
                      <a:r>
                        <a:rPr lang="en-US" sz="1000" b="0" i="0" kern="1200" dirty="0">
                          <a:solidFill>
                            <a:schemeClr val="tx1"/>
                          </a:solidFill>
                          <a:effectLst/>
                          <a:latin typeface="+mn-lt"/>
                          <a:ea typeface="+mn-ea"/>
                          <a:cs typeface="+mn-cs"/>
                          <a:hlinkClick r:id="rId8"/>
                        </a:rPr>
                        <a:t>1469r0</a:t>
                      </a:r>
                      <a:endParaRPr lang="en-US" sz="1000" b="0" kern="1200" dirty="0">
                        <a:solidFill>
                          <a:schemeClr val="tx1"/>
                        </a:solidFill>
                        <a:latin typeface="+mn-lt"/>
                        <a:ea typeface="+mn-ea"/>
                        <a:cs typeface="+mn-cs"/>
                      </a:endParaRPr>
                    </a:p>
                  </a:txBody>
                  <a:tcPr marL="0" marR="9525" marT="9525" marB="0" anchor="b"/>
                </a:tc>
                <a:tc>
                  <a:txBody>
                    <a:bodyPr/>
                    <a:lstStyle/>
                    <a:p>
                      <a:pPr algn="l" fontAlgn="b"/>
                      <a:r>
                        <a:rPr lang="fr-FR" sz="1000" b="0" i="0" kern="1200" dirty="0">
                          <a:solidFill>
                            <a:schemeClr val="tx1"/>
                          </a:solidFill>
                          <a:effectLst/>
                          <a:latin typeface="+mn-lt"/>
                          <a:ea typeface="+mn-ea"/>
                          <a:cs typeface="+mn-cs"/>
                        </a:rPr>
                        <a:t>CR on 36.3.13.5 Segment </a:t>
                      </a:r>
                      <a:r>
                        <a:rPr lang="fr-FR" sz="1000" b="0" i="0" kern="1200" dirty="0" err="1">
                          <a:solidFill>
                            <a:schemeClr val="tx1"/>
                          </a:solidFill>
                          <a:effectLst/>
                          <a:latin typeface="+mn-lt"/>
                          <a:ea typeface="+mn-ea"/>
                          <a:cs typeface="+mn-cs"/>
                        </a:rPr>
                        <a:t>Parser</a:t>
                      </a:r>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i="0" kern="1200" dirty="0">
                          <a:solidFill>
                            <a:schemeClr val="tx1"/>
                          </a:solidFill>
                          <a:effectLst/>
                          <a:latin typeface="+mn-lt"/>
                          <a:ea typeface="+mn-ea"/>
                          <a:cs typeface="+mn-cs"/>
                        </a:rPr>
                        <a:t>Bo Gong</a:t>
                      </a: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5</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PHY</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211899792"/>
                  </a:ext>
                </a:extLst>
              </a:tr>
              <a:tr h="297047">
                <a:tc>
                  <a:txBody>
                    <a:bodyPr/>
                    <a:lstStyle/>
                    <a:p>
                      <a:pPr algn="ctr"/>
                      <a:r>
                        <a:rPr lang="en-US" sz="1000" b="0" i="0" kern="1200" dirty="0">
                          <a:solidFill>
                            <a:schemeClr val="tx1"/>
                          </a:solidFill>
                          <a:effectLst/>
                          <a:latin typeface="+mn-lt"/>
                          <a:ea typeface="+mn-ea"/>
                          <a:cs typeface="+mn-cs"/>
                          <a:hlinkClick r:id="rId9"/>
                        </a:rPr>
                        <a:t>1473r0</a:t>
                      </a:r>
                      <a:endParaRPr lang="en-US" sz="1000" b="0" i="0" kern="1200" dirty="0">
                        <a:solidFill>
                          <a:schemeClr val="tx1"/>
                        </a:solidFill>
                        <a:effectLst/>
                        <a:latin typeface="+mn-lt"/>
                        <a:ea typeface="+mn-ea"/>
                        <a:cs typeface="+mn-cs"/>
                      </a:endParaRPr>
                    </a:p>
                  </a:txBody>
                  <a:tcPr marL="76200" marR="76200" marT="76200" marB="76200" anchor="ctr"/>
                </a:tc>
                <a:tc>
                  <a:txBody>
                    <a:bodyPr/>
                    <a:lstStyle/>
                    <a:p>
                      <a:r>
                        <a:rPr lang="en-US" sz="1000" b="0" i="0" kern="1200" dirty="0">
                          <a:solidFill>
                            <a:schemeClr val="tx1"/>
                          </a:solidFill>
                          <a:effectLst/>
                          <a:latin typeface="+mn-lt"/>
                          <a:ea typeface="+mn-ea"/>
                          <a:cs typeface="+mn-cs"/>
                        </a:rPr>
                        <a:t>CR on 36.2.3 TRIGVECTOR parameters</a:t>
                      </a:r>
                    </a:p>
                  </a:txBody>
                  <a:tcPr marL="76200" marR="76200" marT="76200" marB="76200" anchor="ctr"/>
                </a:tc>
                <a:tc>
                  <a:txBody>
                    <a:bodyPr/>
                    <a:lstStyle/>
                    <a:p>
                      <a:pPr algn="ctr" fontAlgn="b"/>
                      <a:r>
                        <a:rPr lang="en-US" sz="1000" b="0" i="0" kern="1200" dirty="0">
                          <a:solidFill>
                            <a:schemeClr val="tx1"/>
                          </a:solidFill>
                          <a:effectLst/>
                          <a:latin typeface="+mn-lt"/>
                          <a:ea typeface="+mn-ea"/>
                          <a:cs typeface="+mn-cs"/>
                        </a:rPr>
                        <a:t>Bo Gong</a:t>
                      </a: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5</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PHY</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575665778"/>
                  </a:ext>
                </a:extLst>
              </a:tr>
              <a:tr h="297047">
                <a:tc>
                  <a:txBody>
                    <a:bodyPr/>
                    <a:lstStyle/>
                    <a:p>
                      <a:pPr algn="ctr" fontAlgn="b"/>
                      <a:r>
                        <a:rPr lang="en-US" sz="1000" b="0" i="0" kern="1200" dirty="0">
                          <a:solidFill>
                            <a:schemeClr val="tx1"/>
                          </a:solidFill>
                          <a:effectLst/>
                          <a:latin typeface="+mn-lt"/>
                          <a:ea typeface="+mn-ea"/>
                          <a:cs typeface="+mn-cs"/>
                          <a:hlinkClick r:id="rId10"/>
                        </a:rPr>
                        <a:t>1474r0</a:t>
                      </a:r>
                      <a:endParaRPr lang="en-US" sz="1000" b="0" kern="1200" dirty="0">
                        <a:solidFill>
                          <a:schemeClr val="tx1"/>
                        </a:solidFill>
                        <a:latin typeface="+mn-lt"/>
                        <a:ea typeface="+mn-ea"/>
                        <a:cs typeface="+mn-cs"/>
                      </a:endParaRPr>
                    </a:p>
                  </a:txBody>
                  <a:tcPr marL="0" marR="9525" marT="9525" marB="0" anchor="b"/>
                </a:tc>
                <a:tc>
                  <a:txBody>
                    <a:bodyPr/>
                    <a:lstStyle/>
                    <a:p>
                      <a:pPr algn="l" fontAlgn="b"/>
                      <a:r>
                        <a:rPr lang="en-US" sz="1000" b="0" i="0" kern="1200" dirty="0">
                          <a:solidFill>
                            <a:schemeClr val="tx1"/>
                          </a:solidFill>
                          <a:effectLst/>
                          <a:latin typeface="+mn-lt"/>
                          <a:ea typeface="+mn-ea"/>
                          <a:cs typeface="+mn-cs"/>
                        </a:rPr>
                        <a:t>CR on CID 10119 and CID 10120</a:t>
                      </a:r>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i="0" kern="1200" dirty="0">
                          <a:solidFill>
                            <a:schemeClr val="tx1"/>
                          </a:solidFill>
                          <a:effectLst/>
                          <a:latin typeface="+mn-lt"/>
                          <a:ea typeface="+mn-ea"/>
                          <a:cs typeface="+mn-cs"/>
                        </a:rPr>
                        <a:t>Bo Gong</a:t>
                      </a: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2</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PHY</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572575118"/>
                  </a:ext>
                </a:extLst>
              </a:tr>
              <a:tr h="297047">
                <a:tc>
                  <a:txBody>
                    <a:bodyPr/>
                    <a:lstStyle/>
                    <a:p>
                      <a:pPr algn="ctr" fontAlgn="b"/>
                      <a:r>
                        <a:rPr lang="en-US" sz="1000" b="0" i="0" kern="1200" dirty="0">
                          <a:solidFill>
                            <a:schemeClr val="tx1"/>
                          </a:solidFill>
                          <a:effectLst/>
                          <a:latin typeface="+mn-lt"/>
                          <a:ea typeface="+mn-ea"/>
                          <a:cs typeface="+mn-cs"/>
                          <a:hlinkClick r:id="rId11"/>
                        </a:rPr>
                        <a:t>1479r0</a:t>
                      </a:r>
                      <a:endParaRPr lang="en-US" sz="1000" b="0" kern="1200" dirty="0">
                        <a:solidFill>
                          <a:schemeClr val="tx1"/>
                        </a:solidFill>
                        <a:latin typeface="+mn-lt"/>
                        <a:ea typeface="+mn-ea"/>
                        <a:cs typeface="+mn-cs"/>
                      </a:endParaRPr>
                    </a:p>
                  </a:txBody>
                  <a:tcPr marL="0" marR="9525" marT="9525" marB="0" anchor="b"/>
                </a:tc>
                <a:tc>
                  <a:txBody>
                    <a:bodyPr/>
                    <a:lstStyle/>
                    <a:p>
                      <a:pPr algn="l" fontAlgn="b"/>
                      <a:r>
                        <a:rPr lang="en-US" sz="1000" b="0" i="0" kern="1200" dirty="0">
                          <a:solidFill>
                            <a:schemeClr val="tx1"/>
                          </a:solidFill>
                          <a:effectLst/>
                          <a:latin typeface="+mn-lt"/>
                          <a:ea typeface="+mn-ea"/>
                          <a:cs typeface="+mn-cs"/>
                        </a:rPr>
                        <a:t>CR for 36.1.1 Introduction to the EHT PHY</a:t>
                      </a:r>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i="0" kern="1200" dirty="0">
                          <a:solidFill>
                            <a:schemeClr val="tx1"/>
                          </a:solidFill>
                          <a:effectLst/>
                          <a:latin typeface="+mn-lt"/>
                          <a:ea typeface="+mn-ea"/>
                          <a:cs typeface="+mn-cs"/>
                        </a:rPr>
                        <a:t>Bo Gong</a:t>
                      </a: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10</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PHY</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989680276"/>
                  </a:ext>
                </a:extLst>
              </a:tr>
              <a:tr h="297047">
                <a:tc>
                  <a:txBody>
                    <a:bodyPr/>
                    <a:lstStyle/>
                    <a:p>
                      <a:pPr algn="ctr" fontAlgn="b"/>
                      <a:r>
                        <a:rPr lang="en-US" sz="1000" b="0" i="0" kern="1200" dirty="0">
                          <a:solidFill>
                            <a:schemeClr val="tx1"/>
                          </a:solidFill>
                          <a:effectLst/>
                          <a:latin typeface="+mn-lt"/>
                          <a:ea typeface="+mn-ea"/>
                          <a:cs typeface="+mn-cs"/>
                          <a:hlinkClick r:id="rId12"/>
                        </a:rPr>
                        <a:t>1547r0</a:t>
                      </a:r>
                      <a:endParaRPr lang="en-US" sz="1000" b="0" kern="1200" dirty="0">
                        <a:solidFill>
                          <a:schemeClr val="tx1"/>
                        </a:solidFill>
                        <a:latin typeface="+mn-lt"/>
                        <a:ea typeface="+mn-ea"/>
                        <a:cs typeface="+mn-cs"/>
                      </a:endParaRPr>
                    </a:p>
                  </a:txBody>
                  <a:tcPr marL="0" marR="9525" marT="9525" marB="0" anchor="b"/>
                </a:tc>
                <a:tc>
                  <a:txBody>
                    <a:bodyPr/>
                    <a:lstStyle/>
                    <a:p>
                      <a:pPr algn="l" fontAlgn="b"/>
                      <a:r>
                        <a:rPr lang="en-US" sz="1000" b="0" i="0" kern="1200" dirty="0">
                          <a:solidFill>
                            <a:schemeClr val="tx1"/>
                          </a:solidFill>
                          <a:effectLst/>
                          <a:latin typeface="+mn-lt"/>
                          <a:ea typeface="+mn-ea"/>
                          <a:cs typeface="+mn-cs"/>
                        </a:rPr>
                        <a:t>Resolutions for CIDs in Clause 36.3.2.2.1</a:t>
                      </a:r>
                      <a:endParaRPr lang="en-US" sz="1000" b="0" kern="1200" dirty="0">
                        <a:solidFill>
                          <a:schemeClr val="tx1"/>
                        </a:solidFill>
                        <a:latin typeface="+mn-lt"/>
                        <a:ea typeface="+mn-ea"/>
                        <a:cs typeface="+mn-cs"/>
                      </a:endParaRPr>
                    </a:p>
                  </a:txBody>
                  <a:tcPr marL="9525" marR="9525" marT="9525" marB="0" anchor="b"/>
                </a:tc>
                <a:tc>
                  <a:txBody>
                    <a:bodyPr/>
                    <a:lstStyle/>
                    <a:p>
                      <a:pPr algn="ctr"/>
                      <a:r>
                        <a:rPr lang="en-US" sz="1000" b="0" i="0" kern="1200" dirty="0">
                          <a:solidFill>
                            <a:schemeClr val="tx1"/>
                          </a:solidFill>
                          <a:effectLst/>
                          <a:latin typeface="+mn-lt"/>
                          <a:ea typeface="+mn-ea"/>
                          <a:cs typeface="+mn-cs"/>
                        </a:rPr>
                        <a:t>Jianhan Liu</a:t>
                      </a:r>
                    </a:p>
                  </a:txBody>
                  <a:tcPr marL="0" marR="0" marT="0" marB="0"/>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3</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PHY</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656549911"/>
                  </a:ext>
                </a:extLst>
              </a:tr>
              <a:tr h="297047">
                <a:tc>
                  <a:txBody>
                    <a:bodyPr/>
                    <a:lstStyle/>
                    <a:p>
                      <a:pPr algn="ctr" fontAlgn="b"/>
                      <a:r>
                        <a:rPr lang="en-US" sz="1000" b="0" i="0" kern="1200" dirty="0">
                          <a:solidFill>
                            <a:schemeClr val="tx1"/>
                          </a:solidFill>
                          <a:effectLst/>
                          <a:latin typeface="+mn-lt"/>
                          <a:ea typeface="+mn-ea"/>
                          <a:cs typeface="+mn-cs"/>
                          <a:hlinkClick r:id="rId13"/>
                        </a:rPr>
                        <a:t>1548r0</a:t>
                      </a:r>
                      <a:endParaRPr lang="en-US" sz="1000" b="0" kern="1200" dirty="0">
                        <a:solidFill>
                          <a:schemeClr val="tx1"/>
                        </a:solidFill>
                        <a:latin typeface="+mn-lt"/>
                        <a:ea typeface="+mn-ea"/>
                        <a:cs typeface="+mn-cs"/>
                      </a:endParaRPr>
                    </a:p>
                  </a:txBody>
                  <a:tcPr marL="0" marR="9525" marT="9525" marB="0" anchor="b"/>
                </a:tc>
                <a:tc>
                  <a:txBody>
                    <a:bodyPr/>
                    <a:lstStyle/>
                    <a:p>
                      <a:pPr algn="l" fontAlgn="b"/>
                      <a:r>
                        <a:rPr lang="en-US" sz="1000" b="0" i="0" kern="1200" dirty="0">
                          <a:solidFill>
                            <a:schemeClr val="tx1"/>
                          </a:solidFill>
                          <a:effectLst/>
                          <a:latin typeface="+mn-lt"/>
                          <a:ea typeface="+mn-ea"/>
                          <a:cs typeface="+mn-cs"/>
                        </a:rPr>
                        <a:t>Resolutions for CIDs in Clause 36.3.2.2.2</a:t>
                      </a:r>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lang="en-US" sz="1000" b="0" i="0" kern="1200" dirty="0">
                          <a:solidFill>
                            <a:schemeClr val="tx1"/>
                          </a:solidFill>
                          <a:effectLst/>
                          <a:latin typeface="+mn-lt"/>
                          <a:ea typeface="+mn-ea"/>
                          <a:cs typeface="+mn-cs"/>
                        </a:rPr>
                        <a:t>Jianhan Liu</a:t>
                      </a:r>
                    </a:p>
                  </a:txBody>
                  <a:tcPr marL="0" marR="0" marT="0" marB="0"/>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6</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PHY</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170315652"/>
                  </a:ext>
                </a:extLst>
              </a:tr>
              <a:tr h="297047">
                <a:tc>
                  <a:txBody>
                    <a:bodyPr/>
                    <a:lstStyle/>
                    <a:p>
                      <a:pPr algn="ctr" fontAlgn="b"/>
                      <a:r>
                        <a:rPr lang="en-US" sz="1000" b="0" i="0" kern="1200" dirty="0">
                          <a:solidFill>
                            <a:schemeClr val="tx1"/>
                          </a:solidFill>
                          <a:effectLst/>
                          <a:latin typeface="+mn-lt"/>
                          <a:ea typeface="+mn-ea"/>
                          <a:cs typeface="+mn-cs"/>
                          <a:hlinkClick r:id="rId14"/>
                        </a:rPr>
                        <a:t>1549r0</a:t>
                      </a:r>
                      <a:endParaRPr lang="en-US" sz="1000" b="0" kern="1200" dirty="0">
                        <a:solidFill>
                          <a:schemeClr val="tx1"/>
                        </a:solidFill>
                        <a:latin typeface="+mn-lt"/>
                        <a:ea typeface="+mn-ea"/>
                        <a:cs typeface="+mn-cs"/>
                      </a:endParaRPr>
                    </a:p>
                  </a:txBody>
                  <a:tcPr marL="0" marR="9525" marT="9525" marB="0" anchor="b"/>
                </a:tc>
                <a:tc>
                  <a:txBody>
                    <a:bodyPr/>
                    <a:lstStyle/>
                    <a:p>
                      <a:pPr algn="l" fontAlgn="b"/>
                      <a:r>
                        <a:rPr lang="en-US" sz="1000" b="0" i="0" kern="1200" dirty="0">
                          <a:solidFill>
                            <a:schemeClr val="tx1"/>
                          </a:solidFill>
                          <a:effectLst/>
                          <a:latin typeface="+mn-lt"/>
                          <a:ea typeface="+mn-ea"/>
                          <a:cs typeface="+mn-cs"/>
                        </a:rPr>
                        <a:t>Resolutions for CIDs in Clause 36.3.2.2.3</a:t>
                      </a:r>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i="0" kern="1200" dirty="0">
                          <a:solidFill>
                            <a:schemeClr val="tx1"/>
                          </a:solidFill>
                          <a:effectLst/>
                          <a:latin typeface="+mn-lt"/>
                          <a:ea typeface="+mn-ea"/>
                          <a:cs typeface="+mn-cs"/>
                        </a:rPr>
                        <a:t>Jianhan Liu</a:t>
                      </a:r>
                    </a:p>
                  </a:txBody>
                  <a:tcPr marL="9525" marR="9525" marT="9525" marB="0"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27</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PHY</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548110535"/>
                  </a:ext>
                </a:extLst>
              </a:tr>
            </a:tbl>
          </a:graphicData>
        </a:graphic>
      </p:graphicFrame>
    </p:spTree>
    <p:extLst>
      <p:ext uri="{BB962C8B-B14F-4D97-AF65-F5344CB8AC3E}">
        <p14:creationId xmlns:p14="http://schemas.microsoft.com/office/powerpoint/2010/main" val="287500449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PHY Submission’s List 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24</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902957373"/>
              </p:ext>
            </p:extLst>
          </p:nvPr>
        </p:nvGraphicFramePr>
        <p:xfrm>
          <a:off x="851217" y="1582301"/>
          <a:ext cx="7736269" cy="4420493"/>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746817">
                  <a:extLst>
                    <a:ext uri="{9D8B030D-6E8A-4147-A177-3AD203B41FA5}">
                      <a16:colId xmlns:a16="http://schemas.microsoft.com/office/drawing/2014/main" val="20001"/>
                    </a:ext>
                  </a:extLst>
                </a:gridCol>
                <a:gridCol w="1282383">
                  <a:extLst>
                    <a:ext uri="{9D8B030D-6E8A-4147-A177-3AD203B41FA5}">
                      <a16:colId xmlns:a16="http://schemas.microsoft.com/office/drawing/2014/main" val="20002"/>
                    </a:ext>
                  </a:extLst>
                </a:gridCol>
                <a:gridCol w="6626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US" sz="1000" b="0" i="0" kern="1200" dirty="0">
                          <a:solidFill>
                            <a:schemeClr val="tx1"/>
                          </a:solidFill>
                          <a:effectLst/>
                          <a:latin typeface="+mn-lt"/>
                          <a:ea typeface="+mn-ea"/>
                          <a:cs typeface="+mn-cs"/>
                          <a:hlinkClick r:id="rId2"/>
                        </a:rPr>
                        <a:t>1550r0</a:t>
                      </a:r>
                      <a:endParaRPr lang="en-US" sz="1000" dirty="0">
                        <a:effectLst/>
                        <a:latin typeface="+mn-lt"/>
                        <a:ea typeface="Times New Roman" panose="02020603050405020304" pitchFamily="18" charset="0"/>
                      </a:endParaRPr>
                    </a:p>
                  </a:txBody>
                  <a:tcPr/>
                </a:tc>
                <a:tc>
                  <a:txBody>
                    <a:bodyPr/>
                    <a:lstStyle/>
                    <a:p>
                      <a:pPr marL="0" marR="0">
                        <a:spcBef>
                          <a:spcPts val="0"/>
                        </a:spcBef>
                        <a:spcAft>
                          <a:spcPts val="0"/>
                        </a:spcAft>
                      </a:pPr>
                      <a:r>
                        <a:rPr lang="en-US" sz="1000" b="0" i="0" kern="1200" dirty="0">
                          <a:solidFill>
                            <a:schemeClr val="tx1"/>
                          </a:solidFill>
                          <a:effectLst/>
                          <a:latin typeface="+mn-lt"/>
                          <a:ea typeface="+mn-ea"/>
                          <a:cs typeface="+mn-cs"/>
                        </a:rPr>
                        <a:t>Resolutions for CIDs in Clause 36.3.5</a:t>
                      </a:r>
                      <a:endParaRPr lang="en-US" sz="1000" dirty="0">
                        <a:effectLst/>
                        <a:latin typeface="+mn-lt"/>
                        <a:ea typeface="Times New Roman" panose="02020603050405020304" pitchFamily="18"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b="0" i="0" kern="1200" dirty="0">
                          <a:solidFill>
                            <a:schemeClr val="tx1"/>
                          </a:solidFill>
                          <a:effectLst/>
                          <a:latin typeface="+mn-lt"/>
                          <a:ea typeface="+mn-ea"/>
                          <a:cs typeface="+mn-cs"/>
                        </a:rPr>
                        <a:t>Jianhan Liu</a:t>
                      </a:r>
                    </a:p>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US" sz="1000" dirty="0">
                          <a:effectLst/>
                          <a:latin typeface="+mn-lt"/>
                          <a:ea typeface="Times New Roman" panose="02020603050405020304" pitchFamily="18" charset="0"/>
                        </a:rPr>
                        <a:t>1</a:t>
                      </a:r>
                    </a:p>
                  </a:txBody>
                  <a:tcPr/>
                </a:tc>
                <a:tc>
                  <a:txBody>
                    <a:bodyPr/>
                    <a:lstStyle/>
                    <a:p>
                      <a:pPr marL="0" marR="0" algn="ctr">
                        <a:spcBef>
                          <a:spcPts val="0"/>
                        </a:spcBef>
                        <a:spcAft>
                          <a:spcPts val="0"/>
                        </a:spcAft>
                      </a:pPr>
                      <a:r>
                        <a:rPr lang="en-GB" sz="1000">
                          <a:effectLst/>
                          <a:latin typeface="+mn-lt"/>
                          <a:ea typeface="Times New Roman" panose="02020603050405020304" pitchFamily="18" charset="0"/>
                        </a:rPr>
                        <a:t>PHY</a:t>
                      </a:r>
                      <a:endParaRPr lang="en-US" sz="100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US" sz="1000" b="0" i="0" kern="1200" dirty="0">
                          <a:solidFill>
                            <a:schemeClr val="tx1"/>
                          </a:solidFill>
                          <a:effectLst/>
                          <a:latin typeface="+mn-lt"/>
                          <a:ea typeface="+mn-ea"/>
                          <a:cs typeface="+mn-cs"/>
                          <a:hlinkClick r:id="rId3"/>
                        </a:rPr>
                        <a:t>1552r0</a:t>
                      </a:r>
                      <a:endParaRPr lang="en-US" sz="1000" dirty="0">
                        <a:effectLst/>
                        <a:latin typeface="+mn-lt"/>
                        <a:ea typeface="Times New Roman" panose="02020603050405020304" pitchFamily="18" charset="0"/>
                      </a:endParaRPr>
                    </a:p>
                  </a:txBody>
                  <a:tcPr/>
                </a:tc>
                <a:tc>
                  <a:txBody>
                    <a:bodyPr/>
                    <a:lstStyle/>
                    <a:p>
                      <a:pPr marL="0" marR="0">
                        <a:spcBef>
                          <a:spcPts val="0"/>
                        </a:spcBef>
                        <a:spcAft>
                          <a:spcPts val="0"/>
                        </a:spcAft>
                      </a:pPr>
                      <a:r>
                        <a:rPr lang="en-US" sz="1000" b="0" i="0" kern="1200" dirty="0">
                          <a:solidFill>
                            <a:schemeClr val="tx1"/>
                          </a:solidFill>
                          <a:effectLst/>
                          <a:latin typeface="+mn-lt"/>
                          <a:ea typeface="+mn-ea"/>
                          <a:cs typeface="+mn-cs"/>
                        </a:rPr>
                        <a:t>Resolution for CIDs in Clause 36.3.13.8</a:t>
                      </a:r>
                      <a:endParaRPr lang="en-US" sz="1000" dirty="0">
                        <a:effectLst/>
                        <a:latin typeface="+mn-lt"/>
                        <a:ea typeface="Times New Roman" panose="02020603050405020304" pitchFamily="18"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b="0" i="0" kern="1200" dirty="0">
                          <a:solidFill>
                            <a:schemeClr val="tx1"/>
                          </a:solidFill>
                          <a:effectLst/>
                          <a:latin typeface="+mn-lt"/>
                          <a:ea typeface="+mn-ea"/>
                          <a:cs typeface="+mn-cs"/>
                        </a:rPr>
                        <a:t>Jianhan Liu</a:t>
                      </a:r>
                    </a:p>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US" sz="1000" dirty="0">
                          <a:effectLst/>
                          <a:latin typeface="+mn-lt"/>
                          <a:ea typeface="Times New Roman" panose="02020603050405020304" pitchFamily="18" charset="0"/>
                        </a:rPr>
                        <a:t>4</a:t>
                      </a:r>
                    </a:p>
                  </a:txBody>
                  <a:tcPr/>
                </a:tc>
                <a:tc>
                  <a:txBody>
                    <a:bodyPr/>
                    <a:lstStyle/>
                    <a:p>
                      <a:pPr marL="0" marR="0" algn="ctr">
                        <a:spcBef>
                          <a:spcPts val="0"/>
                        </a:spcBef>
                        <a:spcAft>
                          <a:spcPts val="0"/>
                        </a:spcAft>
                      </a:pPr>
                      <a:r>
                        <a:rPr lang="en-GB" sz="1000">
                          <a:effectLst/>
                          <a:latin typeface="+mn-lt"/>
                          <a:ea typeface="Times New Roman" panose="02020603050405020304" pitchFamily="18" charset="0"/>
                        </a:rPr>
                        <a:t>PHY</a:t>
                      </a:r>
                      <a:endParaRPr lang="en-US" sz="100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US" sz="1000" b="0" i="0" kern="1200" dirty="0">
                          <a:solidFill>
                            <a:schemeClr val="tx1"/>
                          </a:solidFill>
                          <a:effectLst/>
                          <a:latin typeface="+mn-lt"/>
                          <a:ea typeface="+mn-ea"/>
                          <a:cs typeface="+mn-cs"/>
                          <a:hlinkClick r:id="rId4"/>
                        </a:rPr>
                        <a:t>1553r0</a:t>
                      </a:r>
                      <a:endParaRPr lang="en-US" sz="1000" dirty="0">
                        <a:effectLst/>
                        <a:latin typeface="+mn-lt"/>
                        <a:ea typeface="Times New Roman" panose="02020603050405020304" pitchFamily="18" charset="0"/>
                      </a:endParaRPr>
                    </a:p>
                  </a:txBody>
                  <a:tcPr/>
                </a:tc>
                <a:tc>
                  <a:txBody>
                    <a:bodyPr/>
                    <a:lstStyle/>
                    <a:p>
                      <a:pPr marL="0" marR="0">
                        <a:spcBef>
                          <a:spcPts val="0"/>
                        </a:spcBef>
                        <a:spcAft>
                          <a:spcPts val="0"/>
                        </a:spcAft>
                      </a:pPr>
                      <a:r>
                        <a:rPr lang="en-US" sz="1000" b="0" i="0" kern="1200" dirty="0">
                          <a:solidFill>
                            <a:schemeClr val="tx1"/>
                          </a:solidFill>
                          <a:effectLst/>
                          <a:latin typeface="+mn-lt"/>
                          <a:ea typeface="+mn-ea"/>
                          <a:cs typeface="+mn-cs"/>
                        </a:rPr>
                        <a:t>Resolution for CIDs in Clause 36.3.13.9</a:t>
                      </a:r>
                      <a:endParaRPr lang="en-US" sz="1000" dirty="0">
                        <a:effectLst/>
                        <a:latin typeface="+mn-lt"/>
                        <a:ea typeface="Times New Roman" panose="02020603050405020304" pitchFamily="18"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b="0" i="0" kern="1200" dirty="0">
                          <a:solidFill>
                            <a:schemeClr val="tx1"/>
                          </a:solidFill>
                          <a:effectLst/>
                          <a:latin typeface="+mn-lt"/>
                          <a:ea typeface="+mn-ea"/>
                          <a:cs typeface="+mn-cs"/>
                        </a:rPr>
                        <a:t>Jianhan Liu</a:t>
                      </a:r>
                    </a:p>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US" sz="1000" dirty="0">
                          <a:effectLst/>
                          <a:latin typeface="+mn-lt"/>
                          <a:ea typeface="Times New Roman" panose="02020603050405020304" pitchFamily="18" charset="0"/>
                        </a:rPr>
                        <a:t>2</a:t>
                      </a: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PHY</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r>
                        <a:rPr lang="en-US" sz="1000" dirty="0">
                          <a:effectLst/>
                          <a:latin typeface="+mn-lt"/>
                          <a:ea typeface="Times New Roman" panose="02020603050405020304" pitchFamily="18" charset="0"/>
                          <a:hlinkClick r:id="rId5"/>
                        </a:rPr>
                        <a:t>1551r0</a:t>
                      </a:r>
                      <a:endParaRPr lang="en-US" sz="1000" dirty="0">
                        <a:effectLst/>
                        <a:latin typeface="+mn-lt"/>
                        <a:ea typeface="Times New Roman" panose="02020603050405020304" pitchFamily="18" charset="0"/>
                      </a:endParaRPr>
                    </a:p>
                  </a:txBody>
                  <a:tcPr/>
                </a:tc>
                <a:tc>
                  <a:txBody>
                    <a:bodyPr/>
                    <a:lstStyle/>
                    <a:p>
                      <a:pPr marL="0" marR="0">
                        <a:spcBef>
                          <a:spcPts val="0"/>
                        </a:spcBef>
                        <a:spcAft>
                          <a:spcPts val="0"/>
                        </a:spcAft>
                      </a:pPr>
                      <a:r>
                        <a:rPr lang="en-US" sz="1000" dirty="0">
                          <a:effectLst/>
                          <a:latin typeface="+mn-lt"/>
                          <a:ea typeface="Times New Roman" panose="02020603050405020304" pitchFamily="18" charset="0"/>
                        </a:rPr>
                        <a:t>cr-on-9.4.2.313.4-Supported EHT-MCS And NSS Set field</a:t>
                      </a:r>
                    </a:p>
                  </a:txBody>
                  <a:tcPr/>
                </a:tc>
                <a:tc>
                  <a:txBody>
                    <a:bodyPr/>
                    <a:lstStyle/>
                    <a:p>
                      <a:pPr marL="0" marR="0" algn="ctr">
                        <a:spcBef>
                          <a:spcPts val="0"/>
                        </a:spcBef>
                        <a:spcAft>
                          <a:spcPts val="0"/>
                        </a:spcAft>
                      </a:pPr>
                      <a:r>
                        <a:rPr lang="en-US" sz="1000" dirty="0">
                          <a:effectLst/>
                          <a:latin typeface="+mn-lt"/>
                          <a:ea typeface="Times New Roman" panose="02020603050405020304" pitchFamily="18" charset="0"/>
                        </a:rPr>
                        <a:t>Bo Gong </a:t>
                      </a: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US" sz="1000" dirty="0">
                          <a:effectLst/>
                          <a:latin typeface="+mn-lt"/>
                          <a:ea typeface="Times New Roman" panose="02020603050405020304" pitchFamily="18" charset="0"/>
                        </a:rPr>
                        <a:t>5</a:t>
                      </a: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PHY</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0004"/>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751318475"/>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571507352"/>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211899792"/>
                  </a:ext>
                </a:extLst>
              </a:tr>
              <a:tr h="297047">
                <a:tc>
                  <a:txBody>
                    <a:bodyPr/>
                    <a:lstStyle/>
                    <a:p>
                      <a:pPr algn="ctr"/>
                      <a:endParaRPr lang="en-US" sz="1000" b="0" i="0" kern="1200" dirty="0">
                        <a:solidFill>
                          <a:schemeClr val="tx1"/>
                        </a:solidFill>
                        <a:effectLst/>
                        <a:latin typeface="+mn-lt"/>
                        <a:ea typeface="+mn-ea"/>
                        <a:cs typeface="+mn-cs"/>
                      </a:endParaRPr>
                    </a:p>
                  </a:txBody>
                  <a:tcPr marL="76200" marR="76200" marT="76200" marB="76200" anchor="ctr"/>
                </a:tc>
                <a:tc>
                  <a:txBody>
                    <a:bodyPr/>
                    <a:lstStyle/>
                    <a:p>
                      <a:endParaRPr lang="en-US" sz="1000" b="0" i="0" kern="1200" dirty="0">
                        <a:solidFill>
                          <a:schemeClr val="tx1"/>
                        </a:solidFill>
                        <a:effectLst/>
                        <a:latin typeface="+mn-lt"/>
                        <a:ea typeface="+mn-ea"/>
                        <a:cs typeface="+mn-cs"/>
                      </a:endParaRPr>
                    </a:p>
                  </a:txBody>
                  <a:tcPr marL="76200" marR="76200" marT="76200" marB="76200" anchor="ctr"/>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575665778"/>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572575118"/>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989680276"/>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3656549911"/>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3170315652"/>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548110535"/>
                  </a:ext>
                </a:extLst>
              </a:tr>
            </a:tbl>
          </a:graphicData>
        </a:graphic>
      </p:graphicFrame>
    </p:spTree>
    <p:extLst>
      <p:ext uri="{BB962C8B-B14F-4D97-AF65-F5344CB8AC3E}">
        <p14:creationId xmlns:p14="http://schemas.microsoft.com/office/powerpoint/2010/main" val="360963857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25</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033298779"/>
              </p:ext>
            </p:extLst>
          </p:nvPr>
        </p:nvGraphicFramePr>
        <p:xfrm>
          <a:off x="851217" y="1582301"/>
          <a:ext cx="7736269" cy="4572939"/>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581400">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8912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000" u="sng" kern="1200" dirty="0">
                          <a:solidFill>
                            <a:srgbClr val="00B050"/>
                          </a:solidFill>
                          <a:effectLst/>
                          <a:latin typeface="Times New Roman" panose="02020603050405020304" pitchFamily="18" charset="0"/>
                          <a:ea typeface="Times New Roman" panose="02020603050405020304" pitchFamily="18" charset="0"/>
                          <a:hlinkClick r:id="rId2"/>
                        </a:rPr>
                        <a:t>1043r4</a:t>
                      </a:r>
                      <a:endParaRPr lang="en-US" sz="1100" dirty="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chemeClr val="tx1"/>
                          </a:solidFill>
                          <a:effectLst/>
                          <a:latin typeface="Times New Roman" panose="02020603050405020304" pitchFamily="18" charset="0"/>
                          <a:ea typeface="Times New Roman" panose="02020603050405020304" pitchFamily="18" charset="0"/>
                        </a:rPr>
                        <a:t>LB266 CR on More Data Ack</a:t>
                      </a:r>
                      <a:endParaRPr lang="en-US" sz="1100" dirty="0">
                        <a:solidFill>
                          <a:schemeClr val="tx1"/>
                        </a:solidFill>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chemeClr val="tx1"/>
                          </a:solidFill>
                          <a:effectLst/>
                          <a:latin typeface="Times New Roman" panose="02020603050405020304" pitchFamily="18" charset="0"/>
                          <a:ea typeface="Times New Roman" panose="02020603050405020304" pitchFamily="18" charset="0"/>
                        </a:rPr>
                        <a:t>Guogang Huang </a:t>
                      </a:r>
                      <a:endParaRPr lang="en-US" sz="1100" dirty="0">
                        <a:solidFill>
                          <a:schemeClr val="tx1"/>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Pending SP</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dirty="0">
                          <a:effectLst/>
                          <a:latin typeface="Times New Roman" panose="02020603050405020304" pitchFamily="18" charset="0"/>
                          <a:ea typeface="Times New Roman" panose="02020603050405020304" pitchFamily="18" charset="0"/>
                        </a:rPr>
                        <a:t>M-AM2</a:t>
                      </a:r>
                      <a:endParaRPr lang="en-US" sz="1400" dirty="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chemeClr val="tx1"/>
                          </a:solidFill>
                          <a:effectLst/>
                          <a:latin typeface="Times New Roman" panose="02020603050405020304" pitchFamily="18" charset="0"/>
                          <a:ea typeface="Times New Roman" panose="02020603050405020304" pitchFamily="18" charset="0"/>
                        </a:rPr>
                        <a:t>1</a:t>
                      </a:r>
                      <a:endParaRPr lang="en-US" sz="1100">
                        <a:solidFill>
                          <a:schemeClr val="tx1"/>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chemeClr val="tx1"/>
                          </a:solidFill>
                          <a:effectLst/>
                          <a:latin typeface="Times New Roman" panose="02020603050405020304" pitchFamily="18" charset="0"/>
                          <a:ea typeface="Times New Roman" panose="02020603050405020304" pitchFamily="18" charset="0"/>
                        </a:rPr>
                        <a:t>MAC</a:t>
                      </a:r>
                      <a:endParaRPr lang="en-US" sz="1100" dirty="0">
                        <a:solidFill>
                          <a:schemeClr val="tx1"/>
                        </a:solidFill>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GB" sz="1000" u="sng" kern="1200">
                          <a:solidFill>
                            <a:srgbClr val="0000FF"/>
                          </a:solidFill>
                          <a:effectLst/>
                          <a:latin typeface="Times New Roman" panose="02020603050405020304" pitchFamily="18" charset="0"/>
                          <a:ea typeface="Times New Roman" panose="02020603050405020304" pitchFamily="18" charset="0"/>
                          <a:hlinkClick r:id="rId3"/>
                        </a:rPr>
                        <a:t>1051r1</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1000" kern="1200">
                          <a:effectLst/>
                          <a:latin typeface="Times New Roman" panose="02020603050405020304" pitchFamily="18" charset="0"/>
                          <a:ea typeface="Times New Roman" panose="02020603050405020304" pitchFamily="18" charset="0"/>
                        </a:rPr>
                        <a:t>LB266: CR for TWT</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Rubayet Shafin</a:t>
                      </a:r>
                      <a:endParaRPr lang="en-US" sz="1100" dirty="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Pending</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dirty="0">
                          <a:effectLst/>
                          <a:latin typeface="Times New Roman" panose="02020603050405020304" pitchFamily="18" charset="0"/>
                          <a:ea typeface="Times New Roman" panose="02020603050405020304" pitchFamily="18" charset="0"/>
                        </a:rPr>
                        <a:t>M-PM2</a:t>
                      </a:r>
                      <a:endParaRPr lang="en-US" sz="1400" dirty="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6</a:t>
                      </a:r>
                      <a:endParaRPr lang="en-US" sz="1100" dirty="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4"/>
                        </a:rPr>
                        <a:t>1292r2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CR for CID 10861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Yousi Lin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Pending</a:t>
                      </a:r>
                      <a:endParaRPr lang="en-US" sz="1100" dirty="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5"/>
                        </a:rPr>
                        <a:t>1318r0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CR for CID 12427</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Yousi Lin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Pending</a:t>
                      </a:r>
                      <a:endParaRPr lang="en-US" sz="1100" dirty="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6"/>
                        </a:rPr>
                        <a:t>1250r0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cr-for-ML-SM-power-save-mode</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Jason Y. Guo</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7"/>
                        </a:rPr>
                        <a:t>1225r0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CR on CID 12318 ESS Report element</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Guogang Huang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Pending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8"/>
                        </a:rPr>
                        <a:t>1373r0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CR for CID 11700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Abdel K. Ajami</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GB" sz="1000" u="sng">
                          <a:solidFill>
                            <a:srgbClr val="00B050"/>
                          </a:solidFill>
                          <a:effectLst/>
                          <a:latin typeface="Times New Roman" panose="02020603050405020304" pitchFamily="18" charset="0"/>
                          <a:ea typeface="Times New Roman" panose="02020603050405020304" pitchFamily="18" charset="0"/>
                          <a:hlinkClick r:id="rId9"/>
                        </a:rPr>
                        <a:t>1377r1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chemeClr val="tx1"/>
                          </a:solidFill>
                          <a:effectLst/>
                          <a:latin typeface="Times New Roman" panose="02020603050405020304" pitchFamily="18" charset="0"/>
                          <a:ea typeface="Times New Roman" panose="02020603050405020304" pitchFamily="18" charset="0"/>
                        </a:rPr>
                        <a:t>CR-duplication-transmission-over-ml-for-low-latency-traffic</a:t>
                      </a:r>
                      <a:endParaRPr lang="en-US" sz="11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chemeClr val="tx1"/>
                          </a:solidFill>
                          <a:effectLst/>
                          <a:latin typeface="Times New Roman" panose="02020603050405020304" pitchFamily="18" charset="0"/>
                          <a:ea typeface="Times New Roman" panose="02020603050405020304" pitchFamily="18" charset="0"/>
                        </a:rPr>
                        <a:t>Xiangxin Gu</a:t>
                      </a:r>
                      <a:endParaRPr lang="en-US" sz="110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chemeClr val="tx1"/>
                          </a:solidFill>
                          <a:effectLst/>
                          <a:latin typeface="Times New Roman" panose="02020603050405020304" pitchFamily="18" charset="0"/>
                          <a:ea typeface="Times New Roman" panose="02020603050405020304" pitchFamily="18" charset="0"/>
                        </a:rPr>
                        <a:t>Pending Q&amp;A</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dirty="0">
                          <a:effectLst/>
                          <a:latin typeface="Times New Roman" panose="02020603050405020304" pitchFamily="18" charset="0"/>
                          <a:ea typeface="Times New Roman" panose="02020603050405020304" pitchFamily="18" charset="0"/>
                        </a:rPr>
                        <a:t>M-AM2</a:t>
                      </a:r>
                      <a:endParaRPr lang="en-US" sz="14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solidFill>
                            <a:schemeClr val="tx1"/>
                          </a:solidFill>
                          <a:effectLst/>
                          <a:latin typeface="Times New Roman" panose="02020603050405020304" pitchFamily="18" charset="0"/>
                          <a:ea typeface="Times New Roman" panose="02020603050405020304" pitchFamily="18" charset="0"/>
                        </a:rPr>
                        <a:t>1</a:t>
                      </a:r>
                      <a:endParaRPr lang="en-US" sz="110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chemeClr val="tx1"/>
                          </a:solidFill>
                          <a:effectLst/>
                          <a:latin typeface="Times New Roman" panose="02020603050405020304" pitchFamily="18" charset="0"/>
                          <a:ea typeface="Times New Roman" panose="02020603050405020304" pitchFamily="18" charset="0"/>
                        </a:rPr>
                        <a:t>MAC</a:t>
                      </a:r>
                      <a:endParaRPr lang="en-US" sz="1100" dirty="0">
                        <a:solidFill>
                          <a:schemeClr val="tx1"/>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10"/>
                        </a:rPr>
                        <a:t>1426r1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effectLst/>
                          <a:latin typeface="Times New Roman" panose="02020603050405020304" pitchFamily="18" charset="0"/>
                          <a:ea typeface="Times New Roman" panose="02020603050405020304" pitchFamily="18" charset="0"/>
                        </a:rPr>
                        <a:t>LB266 CR for CID 13840</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Sanghyun Kim</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Pending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r>
                        <a:rPr lang="en-GB" sz="1000">
                          <a:solidFill>
                            <a:srgbClr val="FF0000"/>
                          </a:solidFill>
                          <a:effectLst/>
                          <a:latin typeface="Times New Roman" panose="02020603050405020304" pitchFamily="18" charset="0"/>
                          <a:ea typeface="Times New Roman" panose="02020603050405020304" pitchFamily="18" charset="0"/>
                        </a:rPr>
                        <a:t>1381r0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effectLst/>
                          <a:latin typeface="Times New Roman" panose="02020603050405020304" pitchFamily="18" charset="0"/>
                          <a:ea typeface="Times New Roman" panose="02020603050405020304" pitchFamily="18" charset="0"/>
                        </a:rPr>
                        <a:t>CR ML traffic indication part1</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Minyoung Park</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Pending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32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r>
                        <a:rPr lang="en-GB" sz="1000">
                          <a:solidFill>
                            <a:srgbClr val="FF0000"/>
                          </a:solidFill>
                          <a:effectLst/>
                          <a:latin typeface="Times New Roman" panose="02020603050405020304" pitchFamily="18" charset="0"/>
                          <a:ea typeface="Times New Roman" panose="02020603050405020304" pitchFamily="18" charset="0"/>
                        </a:rPr>
                        <a:t>1435r0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CR for 35.9.2.1 Latency sensitive traffic differentiation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Duncan Ho</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26</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656549911"/>
                  </a:ext>
                </a:extLst>
              </a:tr>
              <a:tr h="297047">
                <a:tc>
                  <a:txBody>
                    <a:bodyPr/>
                    <a:lstStyle/>
                    <a:p>
                      <a:pPr marL="0" marR="0" algn="ctr">
                        <a:spcBef>
                          <a:spcPts val="0"/>
                        </a:spcBef>
                        <a:spcAft>
                          <a:spcPts val="0"/>
                        </a:spcAft>
                      </a:pPr>
                      <a:r>
                        <a:rPr lang="en-GB" sz="1000">
                          <a:solidFill>
                            <a:srgbClr val="FF0000"/>
                          </a:solidFill>
                          <a:effectLst/>
                          <a:latin typeface="Times New Roman" panose="02020603050405020304" pitchFamily="18" charset="0"/>
                          <a:ea typeface="Times New Roman" panose="02020603050405020304" pitchFamily="18" charset="0"/>
                        </a:rPr>
                        <a:t>1436r0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CR for 9.4.2.316 QoS charateristics element Part 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Duncan Ho</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47</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170315652"/>
                  </a:ext>
                </a:extLst>
              </a:tr>
              <a:tr h="297047">
                <a:tc>
                  <a:txBody>
                    <a:bodyPr/>
                    <a:lstStyle/>
                    <a:p>
                      <a:pPr marL="0" marR="0" algn="ctr">
                        <a:spcBef>
                          <a:spcPts val="0"/>
                        </a:spcBef>
                        <a:spcAft>
                          <a:spcPts val="0"/>
                        </a:spcAft>
                      </a:pPr>
                      <a:r>
                        <a:rPr lang="en-GB" sz="1000">
                          <a:solidFill>
                            <a:srgbClr val="FF0000"/>
                          </a:solidFill>
                          <a:effectLst/>
                          <a:latin typeface="Times New Roman" panose="02020603050405020304" pitchFamily="18" charset="0"/>
                          <a:ea typeface="Times New Roman" panose="02020603050405020304" pitchFamily="18" charset="0"/>
                        </a:rPr>
                        <a:t>1260r0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CR for 5.1.5.1 Architecture (Part 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Duncan Ho</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14</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548110535"/>
                  </a:ext>
                </a:extLst>
              </a:tr>
            </a:tbl>
          </a:graphicData>
        </a:graphic>
      </p:graphicFrame>
    </p:spTree>
    <p:extLst>
      <p:ext uri="{BB962C8B-B14F-4D97-AF65-F5344CB8AC3E}">
        <p14:creationId xmlns:p14="http://schemas.microsoft.com/office/powerpoint/2010/main" val="240704635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26</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599484999"/>
              </p:ext>
            </p:extLst>
          </p:nvPr>
        </p:nvGraphicFramePr>
        <p:xfrm>
          <a:off x="851217" y="1582301"/>
          <a:ext cx="7736269" cy="4473966"/>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746817">
                  <a:extLst>
                    <a:ext uri="{9D8B030D-6E8A-4147-A177-3AD203B41FA5}">
                      <a16:colId xmlns:a16="http://schemas.microsoft.com/office/drawing/2014/main" val="20001"/>
                    </a:ext>
                  </a:extLst>
                </a:gridCol>
                <a:gridCol w="1282383">
                  <a:extLst>
                    <a:ext uri="{9D8B030D-6E8A-4147-A177-3AD203B41FA5}">
                      <a16:colId xmlns:a16="http://schemas.microsoft.com/office/drawing/2014/main" val="20002"/>
                    </a:ext>
                  </a:extLst>
                </a:gridCol>
                <a:gridCol w="6626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2"/>
                        </a:rPr>
                        <a:t>1189r0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CR for TXS - part 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effectLst/>
                          <a:latin typeface="Times New Roman" panose="02020603050405020304" pitchFamily="18" charset="0"/>
                          <a:ea typeface="Times New Roman" panose="02020603050405020304" pitchFamily="18" charset="0"/>
                        </a:rPr>
                        <a:t>Dibakar Das</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Pending</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dirty="0">
                          <a:effectLst/>
                          <a:latin typeface="Times New Roman" panose="02020603050405020304" pitchFamily="18" charset="0"/>
                          <a:ea typeface="Times New Roman" panose="02020603050405020304" pitchFamily="18" charset="0"/>
                        </a:rPr>
                        <a:t>M-PM2</a:t>
                      </a:r>
                      <a:endParaRPr lang="en-US" sz="14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110</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GB" sz="1000">
                          <a:solidFill>
                            <a:srgbClr val="FF0000"/>
                          </a:solidFill>
                          <a:effectLst/>
                          <a:latin typeface="Times New Roman" panose="02020603050405020304" pitchFamily="18" charset="0"/>
                          <a:ea typeface="Times New Roman" panose="02020603050405020304" pitchFamily="18" charset="0"/>
                        </a:rPr>
                        <a:t>1422r0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LB266: Resolution for comments related to various aspects of MLO</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Abhishek Patil</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14</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3"/>
                        </a:rPr>
                        <a:t>1336r0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effectLst/>
                          <a:latin typeface="Times New Roman" panose="02020603050405020304" pitchFamily="18" charset="0"/>
                          <a:ea typeface="Times New Roman" panose="02020603050405020304" pitchFamily="18" charset="0"/>
                        </a:rPr>
                        <a:t>Resolution for comments related to MLO BA operation</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Abhishek Patil</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Pending SP</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20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r>
                        <a:rPr lang="en-GB" sz="1000" u="sng" dirty="0">
                          <a:solidFill>
                            <a:srgbClr val="0000FF"/>
                          </a:solidFill>
                          <a:effectLst/>
                          <a:latin typeface="Times New Roman" panose="02020603050405020304" pitchFamily="18" charset="0"/>
                          <a:ea typeface="Times New Roman" panose="02020603050405020304" pitchFamily="18" charset="0"/>
                          <a:hlinkClick r:id="rId4"/>
                        </a:rPr>
                        <a:t>1442r1</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CR for Clause 35.3.16.6. Sync PPDU start time</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Dmitry Akhmetov</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effectLst/>
                          <a:latin typeface="Times New Roman" panose="02020603050405020304" pitchFamily="18" charset="0"/>
                          <a:ea typeface="Times New Roman" panose="02020603050405020304" pitchFamily="18" charset="0"/>
                        </a:rPr>
                        <a:t>M-AM2</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25</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GB" sz="1000" u="sng" dirty="0">
                          <a:solidFill>
                            <a:srgbClr val="0000FF"/>
                          </a:solidFill>
                          <a:effectLst/>
                          <a:latin typeface="Times New Roman" panose="02020603050405020304" pitchFamily="18" charset="0"/>
                          <a:ea typeface="Times New Roman" panose="02020603050405020304" pitchFamily="18" charset="0"/>
                          <a:hlinkClick r:id="rId5"/>
                        </a:rPr>
                        <a:t>1356r0</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TGbe LB266 comment resolutions for RSNA</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Michael Montemurro</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Pending</a:t>
                      </a:r>
                    </a:p>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M-AM2</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37</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GB" sz="1000">
                          <a:solidFill>
                            <a:srgbClr val="FF0000"/>
                          </a:solidFill>
                          <a:effectLst/>
                          <a:latin typeface="Times New Roman" panose="02020603050405020304" pitchFamily="18" charset="0"/>
                          <a:ea typeface="Times New Roman" panose="02020603050405020304" pitchFamily="18" charset="0"/>
                        </a:rPr>
                        <a:t>1454r0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LB266 CR for CID 10674</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Abdel K. Ajami</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Pending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6"/>
                        </a:rPr>
                        <a:t>1453r0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cr-for-nstrMobileAP-apRemoval</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Morteza Mehrnoush</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Pending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7"/>
                        </a:rPr>
                        <a:t>1216r1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CR for Latency Report Element</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000000"/>
                          </a:solidFill>
                          <a:effectLst/>
                          <a:latin typeface="Times New Roman" panose="02020603050405020304" pitchFamily="18" charset="0"/>
                          <a:ea typeface="Times New Roman" panose="02020603050405020304" pitchFamily="18" charset="0"/>
                        </a:rPr>
                        <a:t>Frank Hsu</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Pending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1</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8"/>
                        </a:rPr>
                        <a:t>1366r0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CR for Miscellaneous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Guogang Huang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Pending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r>
                        <a:rPr lang="en-GB" sz="1000">
                          <a:solidFill>
                            <a:srgbClr val="FF0000"/>
                          </a:solidFill>
                          <a:effectLst/>
                          <a:latin typeface="Times New Roman" panose="02020603050405020304" pitchFamily="18" charset="0"/>
                          <a:ea typeface="Times New Roman" panose="02020603050405020304" pitchFamily="18" charset="0"/>
                        </a:rPr>
                        <a:t>1477r0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CR for Clause 9 and 10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Gaurang Naik</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Pending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10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9"/>
                        </a:rPr>
                        <a:t>1472r0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CR document for EHT STA features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Rajat Pushkarna</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Pending</a:t>
                      </a:r>
                    </a:p>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M-AM2</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12</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656549911"/>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10"/>
                        </a:rPr>
                        <a:t>1424r0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CR for A-MPDU in EHT PPDU</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SunHee Baek</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Pending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9</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170315652"/>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11"/>
                        </a:rPr>
                        <a:t>1500r0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D2.0 comment resolution subclause 10.12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Liwen Chu</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Pending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7</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548110535"/>
                  </a:ext>
                </a:extLst>
              </a:tr>
            </a:tbl>
          </a:graphicData>
        </a:graphic>
      </p:graphicFrame>
    </p:spTree>
    <p:extLst>
      <p:ext uri="{BB962C8B-B14F-4D97-AF65-F5344CB8AC3E}">
        <p14:creationId xmlns:p14="http://schemas.microsoft.com/office/powerpoint/2010/main" val="338574085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3</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27</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530885153"/>
              </p:ext>
            </p:extLst>
          </p:nvPr>
        </p:nvGraphicFramePr>
        <p:xfrm>
          <a:off x="851217" y="1582301"/>
          <a:ext cx="7736269" cy="4374819"/>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746817">
                  <a:extLst>
                    <a:ext uri="{9D8B030D-6E8A-4147-A177-3AD203B41FA5}">
                      <a16:colId xmlns:a16="http://schemas.microsoft.com/office/drawing/2014/main" val="20001"/>
                    </a:ext>
                  </a:extLst>
                </a:gridCol>
                <a:gridCol w="1282383">
                  <a:extLst>
                    <a:ext uri="{9D8B030D-6E8A-4147-A177-3AD203B41FA5}">
                      <a16:colId xmlns:a16="http://schemas.microsoft.com/office/drawing/2014/main" val="20002"/>
                    </a:ext>
                  </a:extLst>
                </a:gridCol>
                <a:gridCol w="6626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2"/>
                        </a:rPr>
                        <a:t>1501r0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D2.0 comment resolution subclause 35.4</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Liwen Chu</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4</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3"/>
                        </a:rPr>
                        <a:t>1460r0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CR for Beacon protection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Po-Kai Huang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4</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4"/>
                        </a:rPr>
                        <a:t>1278r0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LB266 CR for CIDs 10710, 12711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000000"/>
                          </a:solidFill>
                          <a:effectLst/>
                          <a:latin typeface="Times New Roman" panose="02020603050405020304" pitchFamily="18" charset="0"/>
                          <a:ea typeface="Times New Roman" panose="02020603050405020304" pitchFamily="18" charset="0"/>
                        </a:rPr>
                        <a:t>Liangxiao Xin</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5"/>
                        </a:rPr>
                        <a:t>1233r7</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LB266: cr-for-35-3-19-part1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000000"/>
                          </a:solidFill>
                          <a:effectLst/>
                          <a:latin typeface="Times New Roman" panose="02020603050405020304" pitchFamily="18" charset="0"/>
                          <a:ea typeface="Times New Roman" panose="02020603050405020304" pitchFamily="18" charset="0"/>
                        </a:rPr>
                        <a:t>Kaiying Lu</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Pending SP</a:t>
                      </a:r>
                    </a:p>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M-PM2</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5</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GB" sz="1000">
                          <a:solidFill>
                            <a:srgbClr val="FF0000"/>
                          </a:solidFill>
                          <a:effectLst/>
                          <a:latin typeface="Times New Roman" panose="02020603050405020304" pitchFamily="18" charset="0"/>
                          <a:ea typeface="Times New Roman" panose="02020603050405020304" pitchFamily="18" charset="0"/>
                        </a:rPr>
                        <a:t>1200r0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CR-for-35-17-3 part 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Yonggang Fang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GB" sz="1000">
                          <a:solidFill>
                            <a:srgbClr val="FF0000"/>
                          </a:solidFill>
                          <a:effectLst/>
                          <a:latin typeface="Times New Roman" panose="02020603050405020304" pitchFamily="18" charset="0"/>
                          <a:ea typeface="Times New Roman" panose="02020603050405020304" pitchFamily="18" charset="0"/>
                        </a:rPr>
                        <a:t>1452r0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CR-for-35-17-3 part 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Yonggang Fang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7</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6"/>
                        </a:rPr>
                        <a:t>1427r0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LB266: CR for R-TWT Replacement Link</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Rubayet Shafin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7"/>
                        </a:rPr>
                        <a:t>1526r0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LB266 CR for subclause 35.8.2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000000"/>
                          </a:solidFill>
                          <a:effectLst/>
                          <a:latin typeface="Times New Roman" panose="02020603050405020304" pitchFamily="18" charset="0"/>
                          <a:ea typeface="Times New Roman" panose="02020603050405020304" pitchFamily="18" charset="0"/>
                        </a:rPr>
                        <a:t>Ming Gan</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Pending</a:t>
                      </a: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16</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8"/>
                        </a:rPr>
                        <a:t>1279r0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LB266 CR for CID 10705</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Liangxiao Xin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9"/>
                        </a:rPr>
                        <a:t>1509r0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Mld-load-balancing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Pooya Monajemi</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10"/>
                        </a:rPr>
                        <a:t>1510r0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TID to Link Mapping for QoS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Pooya Monajemi</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656549911"/>
                  </a:ext>
                </a:extLst>
              </a:tr>
              <a:tr h="297047">
                <a:tc>
                  <a:txBody>
                    <a:bodyPr/>
                    <a:lstStyle/>
                    <a:p>
                      <a:pPr marL="0" marR="0" algn="ctr">
                        <a:spcBef>
                          <a:spcPts val="0"/>
                        </a:spcBef>
                        <a:spcAft>
                          <a:spcPts val="0"/>
                        </a:spcAft>
                      </a:pPr>
                      <a:r>
                        <a:rPr lang="en-GB" sz="1000">
                          <a:solidFill>
                            <a:srgbClr val="FF0000"/>
                          </a:solidFill>
                          <a:effectLst/>
                          <a:latin typeface="Times New Roman" panose="02020603050405020304" pitchFamily="18" charset="0"/>
                          <a:ea typeface="Times New Roman" panose="02020603050405020304" pitchFamily="18" charset="0"/>
                        </a:rPr>
                        <a:t>1534r0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Text for AP initiated EML Operating Mode Change</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Juseong Moon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170315652"/>
                  </a:ext>
                </a:extLst>
              </a:tr>
              <a:tr h="297047">
                <a:tc>
                  <a:txBody>
                    <a:bodyPr/>
                    <a:lstStyle/>
                    <a:p>
                      <a:pPr marL="0" marR="0" algn="ctr">
                        <a:spcBef>
                          <a:spcPts val="0"/>
                        </a:spcBef>
                        <a:spcAft>
                          <a:spcPts val="0"/>
                        </a:spcAft>
                      </a:pPr>
                      <a:r>
                        <a:rPr lang="en-GB" sz="1000">
                          <a:solidFill>
                            <a:srgbClr val="FF0000"/>
                          </a:solidFill>
                          <a:effectLst/>
                          <a:latin typeface="Times New Roman" panose="02020603050405020304" pitchFamily="18" charset="0"/>
                          <a:ea typeface="Times New Roman" panose="02020603050405020304" pitchFamily="18" charset="0"/>
                        </a:rPr>
                        <a:t>1535r0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P2P Communication with EMLSR Peer in Triggered TXOP Sharing CID 12422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Juseong Moon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548110535"/>
                  </a:ext>
                </a:extLst>
              </a:tr>
            </a:tbl>
          </a:graphicData>
        </a:graphic>
      </p:graphicFrame>
    </p:spTree>
    <p:extLst>
      <p:ext uri="{BB962C8B-B14F-4D97-AF65-F5344CB8AC3E}">
        <p14:creationId xmlns:p14="http://schemas.microsoft.com/office/powerpoint/2010/main" val="359504512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4</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28</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242664370"/>
              </p:ext>
            </p:extLst>
          </p:nvPr>
        </p:nvGraphicFramePr>
        <p:xfrm>
          <a:off x="851217" y="1582301"/>
          <a:ext cx="7736269" cy="4506530"/>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746817">
                  <a:extLst>
                    <a:ext uri="{9D8B030D-6E8A-4147-A177-3AD203B41FA5}">
                      <a16:colId xmlns:a16="http://schemas.microsoft.com/office/drawing/2014/main" val="20001"/>
                    </a:ext>
                  </a:extLst>
                </a:gridCol>
                <a:gridCol w="1282383">
                  <a:extLst>
                    <a:ext uri="{9D8B030D-6E8A-4147-A177-3AD203B41FA5}">
                      <a16:colId xmlns:a16="http://schemas.microsoft.com/office/drawing/2014/main" val="20002"/>
                    </a:ext>
                  </a:extLst>
                </a:gridCol>
                <a:gridCol w="6626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000">
                          <a:solidFill>
                            <a:srgbClr val="FF0000"/>
                          </a:solidFill>
                          <a:effectLst/>
                          <a:latin typeface="Times New Roman" panose="02020603050405020304" pitchFamily="18" charset="0"/>
                          <a:ea typeface="Times New Roman" panose="02020603050405020304" pitchFamily="18" charset="0"/>
                        </a:rPr>
                        <a:t>1537r0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Text for EDCAF Selection Issue on Start Time Sync Access CID 12414</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l">
                        <a:spcBef>
                          <a:spcPts val="0"/>
                        </a:spcBef>
                        <a:spcAft>
                          <a:spcPts val="0"/>
                        </a:spcAft>
                      </a:pPr>
                      <a:r>
                        <a:rPr lang="en-GB" sz="1000" dirty="0" err="1">
                          <a:solidFill>
                            <a:srgbClr val="000000"/>
                          </a:solidFill>
                          <a:effectLst/>
                          <a:latin typeface="Times New Roman" panose="02020603050405020304" pitchFamily="18" charset="0"/>
                          <a:ea typeface="Times New Roman" panose="02020603050405020304" pitchFamily="18" charset="0"/>
                        </a:rPr>
                        <a:t>Juseong</a:t>
                      </a:r>
                      <a:r>
                        <a:rPr lang="en-GB" sz="1000" dirty="0">
                          <a:solidFill>
                            <a:srgbClr val="000000"/>
                          </a:solidFill>
                          <a:effectLst/>
                          <a:latin typeface="Times New Roman" panose="02020603050405020304" pitchFamily="18" charset="0"/>
                          <a:ea typeface="Times New Roman" panose="02020603050405020304" pitchFamily="18" charset="0"/>
                        </a:rPr>
                        <a:t> Moon</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2"/>
                        </a:rPr>
                        <a:t>1539r0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LB266 CR for subclause 35.3.10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l">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Ming Gan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Pending</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dirty="0">
                          <a:effectLst/>
                          <a:latin typeface="Times New Roman" panose="02020603050405020304" pitchFamily="18" charset="0"/>
                          <a:ea typeface="Times New Roman" panose="02020603050405020304" pitchFamily="18" charset="0"/>
                        </a:rPr>
                        <a:t>M-AM1</a:t>
                      </a: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30</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3"/>
                        </a:rPr>
                        <a:t>1279r0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CR for CID 10705</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l">
                        <a:spcBef>
                          <a:spcPts val="0"/>
                        </a:spcBef>
                        <a:spcAft>
                          <a:spcPts val="0"/>
                        </a:spcAft>
                      </a:pPr>
                      <a:r>
                        <a:rPr lang="en-GB" sz="1000" dirty="0">
                          <a:solidFill>
                            <a:srgbClr val="000000"/>
                          </a:solidFill>
                          <a:effectLst/>
                          <a:latin typeface="Times New Roman" panose="02020603050405020304" pitchFamily="18" charset="0"/>
                          <a:ea typeface="Times New Roman" panose="02020603050405020304" pitchFamily="18" charset="0"/>
                        </a:rPr>
                        <a:t>Liangxiao Xin</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Pending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tabLst>
                          <a:tab pos="146050" algn="l"/>
                          <a:tab pos="251460" algn="ctr"/>
                        </a:tabLst>
                      </a:pPr>
                      <a:r>
                        <a:rPr lang="en-GB" sz="1000" dirty="0">
                          <a:effectLst/>
                          <a:latin typeface="Times New Roman" panose="02020603050405020304" pitchFamily="18" charset="0"/>
                          <a:ea typeface="Times New Roman" panose="02020603050405020304" pitchFamily="18" charset="0"/>
                        </a:rPr>
                        <a:t>1</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4"/>
                        </a:rPr>
                        <a:t>1496r0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CR-for-Clause-9.4.2.5.1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l">
                        <a:spcBef>
                          <a:spcPts val="0"/>
                        </a:spcBef>
                        <a:spcAft>
                          <a:spcPts val="0"/>
                        </a:spcAft>
                      </a:pPr>
                      <a:r>
                        <a:rPr lang="en-GB" sz="1000" dirty="0">
                          <a:solidFill>
                            <a:srgbClr val="000000"/>
                          </a:solidFill>
                          <a:effectLst/>
                          <a:latin typeface="Times New Roman" panose="02020603050405020304" pitchFamily="18" charset="0"/>
                          <a:ea typeface="Times New Roman" panose="02020603050405020304" pitchFamily="18" charset="0"/>
                        </a:rPr>
                        <a:t>Arik Klein</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Pending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tabLst>
                          <a:tab pos="146050" algn="l"/>
                          <a:tab pos="251460" algn="ctr"/>
                        </a:tabLst>
                      </a:pPr>
                      <a:r>
                        <a:rPr lang="en-GB" sz="1000" dirty="0">
                          <a:effectLst/>
                          <a:latin typeface="Times New Roman" panose="02020603050405020304" pitchFamily="18" charset="0"/>
                          <a:ea typeface="Times New Roman" panose="02020603050405020304" pitchFamily="18" charset="0"/>
                        </a:rPr>
                        <a:t>3</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4"/>
                  </a:ext>
                </a:extLst>
              </a:tr>
              <a:tr h="297047">
                <a:tc>
                  <a:txBody>
                    <a:bodyPr/>
                    <a:lstStyle/>
                    <a:p>
                      <a:pPr algn="ctr" fontAlgn="b"/>
                      <a:r>
                        <a:rPr lang="en-US" sz="1000" b="0" kern="1200" dirty="0">
                          <a:solidFill>
                            <a:srgbClr val="FF0000"/>
                          </a:solidFill>
                          <a:latin typeface="+mn-lt"/>
                          <a:ea typeface="+mn-ea"/>
                          <a:cs typeface="+mn-cs"/>
                        </a:rPr>
                        <a:t>1369r0</a:t>
                      </a:r>
                    </a:p>
                  </a:txBody>
                  <a:tcPr marL="0" marR="9525" marT="9525" marB="0" anchor="b"/>
                </a:tc>
                <a:tc>
                  <a:txBody>
                    <a:bodyPr/>
                    <a:lstStyle/>
                    <a:p>
                      <a:pPr algn="l" fontAlgn="b"/>
                      <a:r>
                        <a:rPr lang="en-US" sz="1000" b="0" kern="1200" dirty="0">
                          <a:solidFill>
                            <a:schemeClr val="tx1"/>
                          </a:solidFill>
                          <a:latin typeface="+mn-lt"/>
                          <a:ea typeface="+mn-ea"/>
                          <a:cs typeface="+mn-cs"/>
                        </a:rPr>
                        <a:t>CR for some CIDs on clause-9</a:t>
                      </a: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000" b="0" kern="1200" dirty="0">
                          <a:solidFill>
                            <a:schemeClr val="tx1"/>
                          </a:solidFill>
                          <a:latin typeface="+mn-lt"/>
                          <a:ea typeface="+mn-ea"/>
                          <a:cs typeface="+mn-cs"/>
                        </a:rPr>
                        <a:t>Morteza Mehrnoush</a:t>
                      </a:r>
                    </a:p>
                  </a:txBody>
                  <a:tcPr marL="9525" marR="9525" marT="9525" marB="0" anchor="b"/>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Pending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tabLst>
                          <a:tab pos="146050" algn="l"/>
                          <a:tab pos="251460" algn="ctr"/>
                        </a:tabLst>
                      </a:pPr>
                      <a:r>
                        <a:rPr lang="en-GB" sz="1000" dirty="0">
                          <a:effectLst/>
                          <a:latin typeface="Times New Roman" panose="02020603050405020304" pitchFamily="18" charset="0"/>
                          <a:ea typeface="Times New Roman" panose="02020603050405020304" pitchFamily="18" charset="0"/>
                        </a:rPr>
                        <a:t>??</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1507352"/>
                  </a:ext>
                </a:extLst>
              </a:tr>
              <a:tr h="297047">
                <a:tc>
                  <a:txBody>
                    <a:bodyPr/>
                    <a:lstStyle/>
                    <a:p>
                      <a:pPr algn="ctr" fontAlgn="b"/>
                      <a:r>
                        <a:rPr lang="en-US" sz="1000" b="0" kern="1200" dirty="0">
                          <a:solidFill>
                            <a:schemeClr val="tx1"/>
                          </a:solidFill>
                          <a:latin typeface="+mn-lt"/>
                          <a:ea typeface="+mn-ea"/>
                          <a:cs typeface="+mn-cs"/>
                          <a:hlinkClick r:id="rId3"/>
                        </a:rPr>
                        <a:t>1279r0</a:t>
                      </a:r>
                      <a:endParaRPr lang="en-US" sz="1000" b="0" kern="1200" dirty="0">
                        <a:solidFill>
                          <a:schemeClr val="tx1"/>
                        </a:solidFill>
                        <a:latin typeface="+mn-lt"/>
                        <a:ea typeface="+mn-ea"/>
                        <a:cs typeface="+mn-cs"/>
                      </a:endParaRPr>
                    </a:p>
                  </a:txBody>
                  <a:tcPr marL="0" marR="9525" marT="9525" marB="0" anchor="b"/>
                </a:tc>
                <a:tc>
                  <a:txBody>
                    <a:bodyPr/>
                    <a:lstStyle/>
                    <a:p>
                      <a:pPr algn="l" fontAlgn="b"/>
                      <a:r>
                        <a:rPr lang="en-US" sz="1000" b="0" kern="1200" dirty="0">
                          <a:solidFill>
                            <a:schemeClr val="tx1"/>
                          </a:solidFill>
                          <a:latin typeface="+mn-lt"/>
                          <a:ea typeface="+mn-ea"/>
                          <a:cs typeface="+mn-cs"/>
                        </a:rPr>
                        <a:t>LB266 CR for CID 10705</a:t>
                      </a: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000" b="0" kern="1200" dirty="0">
                          <a:solidFill>
                            <a:schemeClr val="tx1"/>
                          </a:solidFill>
                          <a:latin typeface="+mn-lt"/>
                          <a:ea typeface="+mn-ea"/>
                          <a:cs typeface="+mn-cs"/>
                        </a:rPr>
                        <a:t>Liangxiao Xin</a:t>
                      </a:r>
                    </a:p>
                  </a:txBody>
                  <a:tcPr marL="9525" marR="9525" marT="9525" marB="0" anchor="b"/>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Pending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tabLst>
                          <a:tab pos="146050" algn="l"/>
                          <a:tab pos="251460" algn="ctr"/>
                        </a:tabLst>
                      </a:pPr>
                      <a:r>
                        <a:rPr lang="en-GB" sz="1000" dirty="0">
                          <a:effectLst/>
                          <a:latin typeface="Times New Roman" panose="02020603050405020304" pitchFamily="18" charset="0"/>
                          <a:ea typeface="Times New Roman" panose="02020603050405020304" pitchFamily="18" charset="0"/>
                        </a:rPr>
                        <a:t>1</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2794338002"/>
                  </a:ext>
                </a:extLst>
              </a:tr>
              <a:tr h="297047">
                <a:tc>
                  <a:txBody>
                    <a:bodyPr/>
                    <a:lstStyle/>
                    <a:p>
                      <a:pPr algn="ctr" fontAlgn="b"/>
                      <a:r>
                        <a:rPr lang="en-US" sz="1000" b="0" kern="1200" dirty="0">
                          <a:solidFill>
                            <a:schemeClr val="tx1"/>
                          </a:solidFill>
                          <a:latin typeface="+mn-lt"/>
                          <a:ea typeface="+mn-ea"/>
                          <a:cs typeface="+mn-cs"/>
                          <a:hlinkClick r:id="rId5"/>
                        </a:rPr>
                        <a:t>1355r1</a:t>
                      </a:r>
                      <a:endParaRPr lang="en-US" sz="1000" b="0" kern="1200" dirty="0">
                        <a:solidFill>
                          <a:schemeClr val="tx1"/>
                        </a:solidFill>
                        <a:latin typeface="+mn-lt"/>
                        <a:ea typeface="+mn-ea"/>
                        <a:cs typeface="+mn-cs"/>
                      </a:endParaRPr>
                    </a:p>
                  </a:txBody>
                  <a:tcPr marL="0" marR="9525" marT="9525" marB="0" anchor="b"/>
                </a:tc>
                <a:tc>
                  <a:txBody>
                    <a:bodyPr/>
                    <a:lstStyle/>
                    <a:p>
                      <a:pPr algn="l" fontAlgn="b"/>
                      <a:r>
                        <a:rPr lang="en-US" sz="1000" b="0" kern="1200" dirty="0">
                          <a:solidFill>
                            <a:schemeClr val="tx1"/>
                          </a:solidFill>
                          <a:latin typeface="+mn-lt"/>
                          <a:ea typeface="+mn-ea"/>
                          <a:cs typeface="+mn-cs"/>
                        </a:rPr>
                        <a:t>AP Link Disablement Notification</a:t>
                      </a: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000" kern="1200" dirty="0">
                          <a:solidFill>
                            <a:srgbClr val="000000"/>
                          </a:solidFill>
                          <a:effectLst/>
                          <a:latin typeface="Times New Roman" panose="02020603050405020304" pitchFamily="18" charset="0"/>
                          <a:ea typeface="+mn-ea"/>
                          <a:cs typeface="+mn-cs"/>
                        </a:rPr>
                        <a:t>Vishnu Ratnam</a:t>
                      </a:r>
                    </a:p>
                  </a:txBody>
                  <a:tcPr marL="9525" marR="9525" marT="9525" marB="0" anchor="b"/>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Pending SP</a:t>
                      </a:r>
                    </a:p>
                  </a:txBody>
                  <a:tcPr/>
                </a:tc>
                <a:tc>
                  <a:txBody>
                    <a:bodyPr/>
                    <a:lstStyle/>
                    <a:p>
                      <a:pPr marL="0" marR="0" algn="ctr">
                        <a:spcBef>
                          <a:spcPts val="0"/>
                        </a:spcBef>
                        <a:spcAft>
                          <a:spcPts val="0"/>
                        </a:spcAft>
                        <a:tabLst>
                          <a:tab pos="146050" algn="l"/>
                          <a:tab pos="251460" algn="ctr"/>
                        </a:tabLst>
                      </a:pPr>
                      <a:r>
                        <a:rPr lang="en-GB" sz="1000" dirty="0">
                          <a:effectLst/>
                          <a:latin typeface="Times New Roman" panose="02020603050405020304" pitchFamily="18" charset="0"/>
                          <a:ea typeface="Times New Roman" panose="02020603050405020304" pitchFamily="18" charset="0"/>
                        </a:rPr>
                        <a:t>1</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211899792"/>
                  </a:ext>
                </a:extLst>
              </a:tr>
              <a:tr h="297047">
                <a:tc>
                  <a:txBody>
                    <a:bodyPr/>
                    <a:lstStyle/>
                    <a:p>
                      <a:pPr algn="ctr"/>
                      <a:r>
                        <a:rPr lang="en-US" sz="1000" b="0" i="0" kern="1200" dirty="0">
                          <a:solidFill>
                            <a:schemeClr val="tx1"/>
                          </a:solidFill>
                          <a:effectLst/>
                          <a:latin typeface="+mn-lt"/>
                          <a:ea typeface="+mn-ea"/>
                          <a:cs typeface="+mn-cs"/>
                          <a:hlinkClick r:id="rId6"/>
                        </a:rPr>
                        <a:t>1280r5</a:t>
                      </a:r>
                      <a:endParaRPr lang="en-US" sz="1000" b="0" i="0" kern="1200" dirty="0">
                        <a:solidFill>
                          <a:schemeClr val="tx1"/>
                        </a:solidFill>
                        <a:effectLst/>
                        <a:latin typeface="+mn-lt"/>
                        <a:ea typeface="+mn-ea"/>
                        <a:cs typeface="+mn-cs"/>
                      </a:endParaRPr>
                    </a:p>
                  </a:txBody>
                  <a:tcPr marL="76200" marR="76200" marT="76200" marB="76200" anchor="ctr"/>
                </a:tc>
                <a:tc>
                  <a:txBody>
                    <a:bodyPr/>
                    <a:lstStyle/>
                    <a:p>
                      <a:r>
                        <a:rPr lang="en-US" sz="1000" b="0" i="0" kern="1200" dirty="0">
                          <a:solidFill>
                            <a:schemeClr val="tx1"/>
                          </a:solidFill>
                          <a:effectLst/>
                          <a:latin typeface="+mn-lt"/>
                          <a:ea typeface="+mn-ea"/>
                          <a:cs typeface="+mn-cs"/>
                        </a:rPr>
                        <a:t>CR for R-TWT related CIDs Part1</a:t>
                      </a:r>
                    </a:p>
                  </a:txBody>
                  <a:tcPr marL="76200" marR="76200" marT="76200" marB="76200" anchor="ctr"/>
                </a:tc>
                <a:tc>
                  <a:txBody>
                    <a:bodyPr/>
                    <a:lstStyle/>
                    <a:p>
                      <a:pPr algn="l" fontAlgn="b"/>
                      <a:r>
                        <a:rPr lang="en-US" sz="1000" kern="1200" dirty="0">
                          <a:solidFill>
                            <a:srgbClr val="000000"/>
                          </a:solidFill>
                          <a:effectLst/>
                          <a:latin typeface="Times New Roman" panose="02020603050405020304" pitchFamily="18" charset="0"/>
                          <a:ea typeface="+mn-ea"/>
                          <a:cs typeface="+mn-cs"/>
                        </a:rPr>
                        <a:t>Muhammad Kumail Haider</a:t>
                      </a:r>
                    </a:p>
                  </a:txBody>
                  <a:tcPr marL="9525" marR="9525" marT="9525"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effectLst/>
                          <a:latin typeface="Times New Roman" panose="02020603050405020304" pitchFamily="18" charset="0"/>
                          <a:ea typeface="Times New Roman" panose="02020603050405020304" pitchFamily="18" charset="0"/>
                        </a:rPr>
                        <a:t>Pending SP</a:t>
                      </a:r>
                    </a:p>
                  </a:txBody>
                  <a:tcPr/>
                </a:tc>
                <a:tc>
                  <a:txBody>
                    <a:bodyPr/>
                    <a:lstStyle/>
                    <a:p>
                      <a:pPr marL="0" marR="0" algn="ctr">
                        <a:spcBef>
                          <a:spcPts val="0"/>
                        </a:spcBef>
                        <a:spcAft>
                          <a:spcPts val="0"/>
                        </a:spcAft>
                        <a:tabLst>
                          <a:tab pos="146050" algn="l"/>
                          <a:tab pos="251460" algn="ctr"/>
                        </a:tabLst>
                      </a:pPr>
                      <a:r>
                        <a:rPr lang="en-GB" sz="1000" dirty="0">
                          <a:effectLst/>
                          <a:latin typeface="Times New Roman" panose="02020603050405020304" pitchFamily="18" charset="0"/>
                          <a:ea typeface="Times New Roman" panose="02020603050405020304" pitchFamily="18" charset="0"/>
                        </a:rPr>
                        <a:t>7</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5665778"/>
                  </a:ext>
                </a:extLst>
              </a:tr>
              <a:tr h="297047">
                <a:tc>
                  <a:txBody>
                    <a:bodyPr/>
                    <a:lstStyle/>
                    <a:p>
                      <a:pPr algn="ctr" fontAlgn="b"/>
                      <a:r>
                        <a:rPr lang="en-US" sz="1000" b="0" kern="1200" dirty="0">
                          <a:solidFill>
                            <a:schemeClr val="tx1"/>
                          </a:solidFill>
                          <a:latin typeface="+mn-lt"/>
                          <a:ea typeface="+mn-ea"/>
                          <a:cs typeface="+mn-cs"/>
                          <a:hlinkClick r:id="rId7"/>
                        </a:rPr>
                        <a:t>1545r0</a:t>
                      </a:r>
                      <a:endParaRPr lang="en-US" sz="1000" b="0" kern="1200" dirty="0">
                        <a:solidFill>
                          <a:schemeClr val="tx1"/>
                        </a:solidFill>
                        <a:latin typeface="+mn-lt"/>
                        <a:ea typeface="+mn-ea"/>
                        <a:cs typeface="+mn-cs"/>
                      </a:endParaRPr>
                    </a:p>
                  </a:txBody>
                  <a:tcPr marL="0" marR="9525" marT="9525" marB="0" anchor="b"/>
                </a:tc>
                <a:tc>
                  <a:txBody>
                    <a:bodyPr/>
                    <a:lstStyle/>
                    <a:p>
                      <a:pPr algn="l" fontAlgn="b"/>
                      <a:r>
                        <a:rPr lang="en-US" sz="1000" b="0" kern="1200" dirty="0">
                          <a:solidFill>
                            <a:schemeClr val="tx1"/>
                          </a:solidFill>
                          <a:latin typeface="+mn-lt"/>
                          <a:ea typeface="+mn-ea"/>
                          <a:cs typeface="+mn-cs"/>
                        </a:rPr>
                        <a:t>LB 266: CR for CIDs related to TWT Information frame</a:t>
                      </a:r>
                    </a:p>
                  </a:txBody>
                  <a:tcPr marL="9525" marR="9525" marT="9525" marB="0" anchor="b"/>
                </a:tc>
                <a:tc>
                  <a:txBody>
                    <a:bodyPr/>
                    <a:lstStyle/>
                    <a:p>
                      <a:pPr algn="l" fontAlgn="b"/>
                      <a:r>
                        <a:rPr lang="en-US" sz="1000" kern="1200" dirty="0">
                          <a:solidFill>
                            <a:srgbClr val="000000"/>
                          </a:solidFill>
                          <a:effectLst/>
                          <a:latin typeface="Times New Roman" panose="02020603050405020304" pitchFamily="18" charset="0"/>
                          <a:ea typeface="+mn-ea"/>
                          <a:cs typeface="+mn-cs"/>
                        </a:rPr>
                        <a:t>Muhammad Kumail Haider</a:t>
                      </a:r>
                    </a:p>
                  </a:txBody>
                  <a:tcPr marL="9525" marR="9525" marT="9525"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effectLst/>
                          <a:latin typeface="Times New Roman" panose="02020603050405020304" pitchFamily="18" charset="0"/>
                          <a:ea typeface="Times New Roman" panose="02020603050405020304" pitchFamily="18" charset="0"/>
                        </a:rPr>
                        <a:t>Pending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tabLst>
                          <a:tab pos="146050" algn="l"/>
                          <a:tab pos="251460" algn="ctr"/>
                        </a:tabLst>
                      </a:pPr>
                      <a:r>
                        <a:rPr lang="en-GB" sz="1000" dirty="0">
                          <a:effectLst/>
                          <a:latin typeface="Times New Roman" panose="02020603050405020304" pitchFamily="18" charset="0"/>
                          <a:ea typeface="Times New Roman" panose="02020603050405020304" pitchFamily="18" charset="0"/>
                        </a:rPr>
                        <a:t>12</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572575118"/>
                  </a:ext>
                </a:extLst>
              </a:tr>
              <a:tr h="297047">
                <a:tc>
                  <a:txBody>
                    <a:bodyPr/>
                    <a:lstStyle/>
                    <a:p>
                      <a:pPr algn="ctr" fontAlgn="b"/>
                      <a:r>
                        <a:rPr lang="en-US" sz="1000" b="0" kern="1200" dirty="0">
                          <a:solidFill>
                            <a:srgbClr val="FF0000"/>
                          </a:solidFill>
                          <a:latin typeface="+mn-lt"/>
                          <a:ea typeface="+mn-ea"/>
                          <a:cs typeface="+mn-cs"/>
                        </a:rPr>
                        <a:t>1573r0</a:t>
                      </a:r>
                    </a:p>
                  </a:txBody>
                  <a:tcPr marL="0" marR="9525" marT="9525" marB="0" anchor="b"/>
                </a:tc>
                <a:tc>
                  <a:txBody>
                    <a:bodyPr/>
                    <a:lstStyle/>
                    <a:p>
                      <a:pPr algn="l" fontAlgn="b"/>
                      <a:r>
                        <a:rPr lang="en-US" sz="1000" b="0" kern="1200" dirty="0">
                          <a:solidFill>
                            <a:schemeClr val="tx1"/>
                          </a:solidFill>
                          <a:latin typeface="+mn-lt"/>
                          <a:ea typeface="+mn-ea"/>
                          <a:cs typeface="+mn-cs"/>
                        </a:rPr>
                        <a:t>CR for CID 10911</a:t>
                      </a:r>
                    </a:p>
                  </a:txBody>
                  <a:tcPr marL="9525" marR="9525" marT="9525" marB="0" anchor="b"/>
                </a:tc>
                <a:tc>
                  <a:txBody>
                    <a:bodyPr/>
                    <a:lstStyle/>
                    <a:p>
                      <a:pPr algn="l"/>
                      <a:r>
                        <a:rPr lang="en-US" sz="1000" kern="1200" dirty="0">
                          <a:solidFill>
                            <a:srgbClr val="000000"/>
                          </a:solidFill>
                          <a:effectLst/>
                          <a:latin typeface="Times New Roman" panose="02020603050405020304" pitchFamily="18" charset="0"/>
                          <a:cs typeface="+mn-cs"/>
                        </a:rPr>
                        <a:t>Jeongki Kim</a:t>
                      </a:r>
                      <a:endParaRPr lang="en-US" sz="1000" kern="1200" dirty="0">
                        <a:solidFill>
                          <a:srgbClr val="000000"/>
                        </a:solidFill>
                        <a:effectLst/>
                        <a:latin typeface="Times New Roman" panose="02020603050405020304" pitchFamily="18" charset="0"/>
                        <a:ea typeface="+mn-ea"/>
                        <a:cs typeface="+mn-cs"/>
                      </a:endParaRPr>
                    </a:p>
                  </a:txBody>
                  <a:tcPr marL="9525" marR="9525" marT="9525"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effectLst/>
                          <a:latin typeface="Times New Roman" panose="02020603050405020304" pitchFamily="18" charset="0"/>
                          <a:ea typeface="Times New Roman" panose="02020603050405020304" pitchFamily="18" charset="0"/>
                        </a:rPr>
                        <a:t>Pending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tabLst>
                          <a:tab pos="146050" algn="l"/>
                          <a:tab pos="251460" algn="ctr"/>
                        </a:tabLst>
                      </a:pPr>
                      <a:r>
                        <a:rPr lang="en-GB" sz="1000" dirty="0">
                          <a:effectLst/>
                          <a:latin typeface="Times New Roman" panose="02020603050405020304" pitchFamily="18" charset="0"/>
                          <a:ea typeface="Times New Roman" panose="02020603050405020304" pitchFamily="18" charset="0"/>
                        </a:rPr>
                        <a:t>1</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89680276"/>
                  </a:ext>
                </a:extLst>
              </a:tr>
              <a:tr h="297047">
                <a:tc>
                  <a:txBody>
                    <a:bodyPr/>
                    <a:lstStyle/>
                    <a:p>
                      <a:pPr algn="ctr" fontAlgn="b"/>
                      <a:r>
                        <a:rPr lang="en-US" sz="1000" b="0" i="0" kern="1200" dirty="0">
                          <a:solidFill>
                            <a:srgbClr val="FF0000"/>
                          </a:solidFill>
                          <a:effectLst/>
                          <a:latin typeface="+mn-lt"/>
                          <a:ea typeface="+mn-ea"/>
                          <a:cs typeface="+mn-cs"/>
                        </a:rPr>
                        <a:t>1574r0</a:t>
                      </a:r>
                      <a:endParaRPr lang="en-US" sz="1000" b="0" kern="1200" dirty="0">
                        <a:solidFill>
                          <a:srgbClr val="FF0000"/>
                        </a:solidFill>
                        <a:latin typeface="+mn-lt"/>
                        <a:ea typeface="+mn-ea"/>
                        <a:cs typeface="+mn-cs"/>
                      </a:endParaRPr>
                    </a:p>
                  </a:txBody>
                  <a:tcPr marL="0" marR="9525" marT="9525" marB="0" anchor="b"/>
                </a:tc>
                <a:tc>
                  <a:txBody>
                    <a:bodyPr/>
                    <a:lstStyle/>
                    <a:p>
                      <a:pPr algn="l" fontAlgn="b"/>
                      <a:r>
                        <a:rPr lang="en-US" sz="1000" b="0" i="0" kern="1200" dirty="0">
                          <a:solidFill>
                            <a:schemeClr val="tx1"/>
                          </a:solidFill>
                          <a:effectLst/>
                          <a:latin typeface="+mn-lt"/>
                          <a:ea typeface="+mn-ea"/>
                          <a:cs typeface="+mn-cs"/>
                        </a:rPr>
                        <a:t>CR on EDCA Operation for Restricted TWT </a:t>
                      </a:r>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000" b="0" i="0" kern="1200" dirty="0">
                          <a:solidFill>
                            <a:schemeClr val="tx1"/>
                          </a:solidFill>
                          <a:effectLst/>
                          <a:latin typeface="+mn-lt"/>
                          <a:ea typeface="+mn-ea"/>
                          <a:cs typeface="+mn-cs"/>
                        </a:rPr>
                        <a:t>Liuming Lu</a:t>
                      </a:r>
                      <a:endParaRPr lang="en-US" sz="1000" kern="1200" dirty="0">
                        <a:solidFill>
                          <a:srgbClr val="000000"/>
                        </a:solidFill>
                        <a:effectLst/>
                        <a:latin typeface="+mn-lt"/>
                        <a:ea typeface="+mn-ea"/>
                        <a:cs typeface="+mn-cs"/>
                      </a:endParaRPr>
                    </a:p>
                  </a:txBody>
                  <a:tcPr marL="9525" marR="9525" marT="9525"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tabLst>
                          <a:tab pos="146050" algn="l"/>
                          <a:tab pos="251460" algn="ctr"/>
                        </a:tabLst>
                      </a:pPr>
                      <a:r>
                        <a:rPr lang="en-GB" sz="1000" dirty="0">
                          <a:effectLst/>
                          <a:latin typeface="+mn-lt"/>
                          <a:ea typeface="Times New Roman" panose="02020603050405020304" pitchFamily="18" charset="0"/>
                        </a:rPr>
                        <a:t>1</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656549911"/>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3170315652"/>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548110535"/>
                  </a:ext>
                </a:extLst>
              </a:tr>
            </a:tbl>
          </a:graphicData>
        </a:graphic>
      </p:graphicFrame>
    </p:spTree>
    <p:extLst>
      <p:ext uri="{BB962C8B-B14F-4D97-AF65-F5344CB8AC3E}">
        <p14:creationId xmlns:p14="http://schemas.microsoft.com/office/powerpoint/2010/main" val="159263336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Technical MAC Submission’s List</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29</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905170657"/>
              </p:ext>
            </p:extLst>
          </p:nvPr>
        </p:nvGraphicFramePr>
        <p:xfrm>
          <a:off x="851217" y="1582301"/>
          <a:ext cx="7736269" cy="4130979"/>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746817">
                  <a:extLst>
                    <a:ext uri="{9D8B030D-6E8A-4147-A177-3AD203B41FA5}">
                      <a16:colId xmlns:a16="http://schemas.microsoft.com/office/drawing/2014/main" val="20001"/>
                    </a:ext>
                  </a:extLst>
                </a:gridCol>
                <a:gridCol w="1282383">
                  <a:extLst>
                    <a:ext uri="{9D8B030D-6E8A-4147-A177-3AD203B41FA5}">
                      <a16:colId xmlns:a16="http://schemas.microsoft.com/office/drawing/2014/main" val="20002"/>
                    </a:ext>
                  </a:extLst>
                </a:gridCol>
                <a:gridCol w="6626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000" u="sng" kern="1200">
                          <a:solidFill>
                            <a:srgbClr val="0000FF"/>
                          </a:solidFill>
                          <a:effectLst/>
                          <a:latin typeface="Times New Roman" panose="02020603050405020304" pitchFamily="18" charset="0"/>
                          <a:ea typeface="Times New Roman" panose="02020603050405020304" pitchFamily="18" charset="0"/>
                          <a:hlinkClick r:id="rId2"/>
                        </a:rPr>
                        <a:t>1052r0</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End time alignment of Sync PPDUs medium access - CID 12415, 12426, 12431</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Ronny Y. Kim</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3</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3"/>
                        </a:rPr>
                        <a:t>1423r0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EHT SMPS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Xiaogang Chen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4"/>
                        </a:rPr>
                        <a:t>1508r0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LB266 CR for non-zero backoff procedure</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Liangxiao Xin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0004"/>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751318475"/>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571507352"/>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211899792"/>
                  </a:ext>
                </a:extLst>
              </a:tr>
              <a:tr h="297047">
                <a:tc>
                  <a:txBody>
                    <a:bodyPr/>
                    <a:lstStyle/>
                    <a:p>
                      <a:pPr algn="ctr"/>
                      <a:endParaRPr lang="en-US" sz="1000" b="0" i="0" kern="1200" dirty="0">
                        <a:solidFill>
                          <a:schemeClr val="tx1"/>
                        </a:solidFill>
                        <a:effectLst/>
                        <a:latin typeface="+mn-lt"/>
                        <a:ea typeface="+mn-ea"/>
                        <a:cs typeface="+mn-cs"/>
                      </a:endParaRPr>
                    </a:p>
                  </a:txBody>
                  <a:tcPr marL="76200" marR="76200" marT="76200" marB="76200" anchor="ctr"/>
                </a:tc>
                <a:tc>
                  <a:txBody>
                    <a:bodyPr/>
                    <a:lstStyle/>
                    <a:p>
                      <a:endParaRPr lang="en-US" sz="1000" b="0" i="0" kern="1200" dirty="0">
                        <a:solidFill>
                          <a:schemeClr val="tx1"/>
                        </a:solidFill>
                        <a:effectLst/>
                        <a:latin typeface="+mn-lt"/>
                        <a:ea typeface="+mn-ea"/>
                        <a:cs typeface="+mn-cs"/>
                      </a:endParaRPr>
                    </a:p>
                  </a:txBody>
                  <a:tcPr marL="76200" marR="76200" marT="76200" marB="76200" anchor="ctr"/>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575665778"/>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572575118"/>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989680276"/>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3656549911"/>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3170315652"/>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548110535"/>
                  </a:ext>
                </a:extLst>
              </a:tr>
            </a:tbl>
          </a:graphicData>
        </a:graphic>
      </p:graphicFrame>
    </p:spTree>
    <p:extLst>
      <p:ext uri="{BB962C8B-B14F-4D97-AF65-F5344CB8AC3E}">
        <p14:creationId xmlns:p14="http://schemas.microsoft.com/office/powerpoint/2010/main" val="30121371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90C6A9-20C4-440F-BC51-97DC4C9B7E71}"/>
              </a:ext>
            </a:extLst>
          </p:cNvPr>
          <p:cNvSpPr>
            <a:spLocks noGrp="1"/>
          </p:cNvSpPr>
          <p:nvPr>
            <p:ph type="title"/>
          </p:nvPr>
        </p:nvSpPr>
        <p:spPr/>
        <p:txBody>
          <a:bodyPr/>
          <a:lstStyle/>
          <a:p>
            <a:r>
              <a:rPr lang="en-US" sz="2400" dirty="0"/>
              <a:t>Registration Information</a:t>
            </a:r>
          </a:p>
        </p:txBody>
      </p:sp>
      <p:sp>
        <p:nvSpPr>
          <p:cNvPr id="3" name="Content Placeholder 2">
            <a:extLst>
              <a:ext uri="{FF2B5EF4-FFF2-40B4-BE49-F238E27FC236}">
                <a16:creationId xmlns:a16="http://schemas.microsoft.com/office/drawing/2014/main" id="{918D7AE7-F661-4AD4-9210-88B6E5699ED9}"/>
              </a:ext>
            </a:extLst>
          </p:cNvPr>
          <p:cNvSpPr>
            <a:spLocks noGrp="1"/>
          </p:cNvSpPr>
          <p:nvPr>
            <p:ph idx="1"/>
          </p:nvPr>
        </p:nvSpPr>
        <p:spPr/>
        <p:txBody>
          <a:bodyPr/>
          <a:lstStyle/>
          <a:p>
            <a:pPr>
              <a:buFont typeface="Arial" panose="020B0604020202020204" pitchFamily="34" charset="0"/>
              <a:buChar char="•"/>
            </a:pPr>
            <a:r>
              <a:rPr lang="en-US" sz="2000" dirty="0"/>
              <a:t>This meeting is part of the September 802 wireless interim session</a:t>
            </a:r>
          </a:p>
          <a:p>
            <a:pPr>
              <a:buFont typeface="Arial" panose="020B0604020202020204" pitchFamily="34" charset="0"/>
              <a:buChar char="•"/>
            </a:pPr>
            <a:endParaRPr lang="en-US" sz="2000" dirty="0"/>
          </a:p>
          <a:p>
            <a:pPr>
              <a:buFont typeface="Arial" panose="020B0604020202020204" pitchFamily="34" charset="0"/>
              <a:buChar char="•"/>
            </a:pPr>
            <a:r>
              <a:rPr lang="en-US" sz="2000" dirty="0"/>
              <a:t>You must pay the registration fee whether attending in-person or remotely</a:t>
            </a:r>
          </a:p>
          <a:p>
            <a:pPr>
              <a:buFont typeface="Arial" panose="020B0604020202020204" pitchFamily="34" charset="0"/>
              <a:buChar char="•"/>
            </a:pPr>
            <a:endParaRPr lang="en-US" sz="2000" dirty="0"/>
          </a:p>
          <a:p>
            <a:pPr>
              <a:buFont typeface="Arial" panose="020B0604020202020204" pitchFamily="34" charset="0"/>
              <a:buChar char="•"/>
            </a:pPr>
            <a:r>
              <a:rPr lang="en-US" sz="2000" dirty="0"/>
              <a:t>If you have not already done so, you can register here: </a:t>
            </a:r>
            <a:r>
              <a:rPr lang="en-US" sz="2000" dirty="0">
                <a:hlinkClick r:id="rId2"/>
              </a:rPr>
              <a:t>https://web.cvent.com/event/ae5c1e5a-6074-492a-9cd7-16b5ddc15864/summary</a:t>
            </a:r>
            <a:endParaRPr lang="en-US" sz="2000" dirty="0"/>
          </a:p>
          <a:p>
            <a:pPr>
              <a:buFont typeface="Arial" panose="020B0604020202020204" pitchFamily="34" charset="0"/>
              <a:buChar char="•"/>
            </a:pPr>
            <a:endParaRPr lang="en-US" sz="2000" dirty="0"/>
          </a:p>
          <a:p>
            <a:pPr>
              <a:buFont typeface="Arial" panose="020B0604020202020204" pitchFamily="34" charset="0"/>
              <a:buChar char="•"/>
            </a:pPr>
            <a:r>
              <a:rPr lang="en-US" sz="2000"/>
              <a:t>If you do not intend to register for this session you must leave this meeting and, if you have logged attendance on IMAT, email the 802.11 chair or vice chairs to have your attendance cancelled</a:t>
            </a:r>
            <a:endParaRPr lang="en-US" sz="2000" dirty="0"/>
          </a:p>
        </p:txBody>
      </p:sp>
      <p:sp>
        <p:nvSpPr>
          <p:cNvPr id="4" name="Slide Number Placeholder 3">
            <a:extLst>
              <a:ext uri="{FF2B5EF4-FFF2-40B4-BE49-F238E27FC236}">
                <a16:creationId xmlns:a16="http://schemas.microsoft.com/office/drawing/2014/main" id="{7ECDDC63-61E8-46BF-8AB2-D49AECFC17F0}"/>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E787A685-947C-4807-9649-FFA5DB76311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A8221584-6364-48AC-B1C3-833137C81726}"/>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384320845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highlight>
                  <a:srgbClr val="FFFF00"/>
                </a:highlight>
              </a:rPr>
              <a:t>Monday PHY Agenda–AM2</a:t>
            </a:r>
            <a:endParaRPr lang="en-US" dirty="0">
              <a:highlight>
                <a:srgbClr val="FFFF00"/>
              </a:highlight>
            </a:endParaRPr>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lvl="0">
              <a:buFont typeface="Arial" panose="020B0604020202020204" pitchFamily="34" charset="0"/>
              <a:buChar char="•"/>
            </a:pPr>
            <a:r>
              <a:rPr lang="en-GB" sz="1400" dirty="0"/>
              <a:t>Submissions:</a:t>
            </a:r>
          </a:p>
          <a:p>
            <a:pPr lvl="1">
              <a:buFont typeface="Arial" panose="020B0604020202020204" pitchFamily="34" charset="0"/>
              <a:buChar char="•"/>
            </a:pPr>
            <a:r>
              <a:rPr lang="en-GB" sz="1100" i="0" u="sng" strike="noStrike" kern="1200" dirty="0">
                <a:solidFill>
                  <a:srgbClr val="0000FF"/>
                </a:solidFill>
                <a:effectLst/>
                <a:ea typeface="Times New Roman" panose="02020603050405020304" pitchFamily="18" charset="0"/>
                <a:hlinkClick r:id="rId2"/>
              </a:rPr>
              <a:t>1101r1</a:t>
            </a:r>
            <a:r>
              <a:rPr lang="en-GB" sz="1100" i="0" u="sng" strike="noStrike" kern="1200" dirty="0">
                <a:solidFill>
                  <a:srgbClr val="0000FF"/>
                </a:solidFill>
                <a:effectLst/>
                <a:ea typeface="Times New Roman" panose="02020603050405020304" pitchFamily="18" charset="0"/>
              </a:rPr>
              <a:t> </a:t>
            </a:r>
            <a:r>
              <a:rPr lang="en-GB" sz="1100" i="0" u="none" strike="noStrike" kern="1200" dirty="0">
                <a:solidFill>
                  <a:srgbClr val="000000"/>
                </a:solidFill>
                <a:effectLst/>
                <a:ea typeface="Times New Roman" panose="02020603050405020304" pitchFamily="18" charset="0"/>
              </a:rPr>
              <a:t>CR for P802.11be D2.0 Section 36.3.11.12 - Part 1</a:t>
            </a:r>
            <a:r>
              <a:rPr lang="en-US" sz="1100" dirty="0"/>
              <a:t> 		</a:t>
            </a:r>
            <a:r>
              <a:rPr lang="en-GB" sz="1100" i="0" u="none" strike="noStrike" kern="1200" dirty="0">
                <a:solidFill>
                  <a:srgbClr val="000000"/>
                </a:solidFill>
                <a:effectLst/>
                <a:ea typeface="Times New Roman" panose="02020603050405020304" pitchFamily="18" charset="0"/>
              </a:rPr>
              <a:t>Oded Redlich</a:t>
            </a:r>
            <a:r>
              <a:rPr lang="en-US" sz="1100" dirty="0"/>
              <a:t> 		[</a:t>
            </a:r>
            <a:r>
              <a:rPr lang="en-GB" sz="1100" i="0" u="none" strike="noStrike" kern="1200" dirty="0">
                <a:solidFill>
                  <a:srgbClr val="000000"/>
                </a:solidFill>
                <a:effectLst/>
                <a:ea typeface="Times New Roman" panose="02020603050405020304" pitchFamily="18" charset="0"/>
              </a:rPr>
              <a:t>6</a:t>
            </a:r>
            <a:r>
              <a:rPr lang="en-GB" sz="1100" b="0" i="0" u="none" strike="noStrike" kern="1200" dirty="0">
                <a:solidFill>
                  <a:srgbClr val="000000"/>
                </a:solidFill>
                <a:effectLst/>
                <a:ea typeface="Times New Roman" panose="02020603050405020304" pitchFamily="18" charset="0"/>
              </a:rPr>
              <a:t>C]</a:t>
            </a:r>
            <a:endParaRPr lang="en-US" sz="1100" dirty="0"/>
          </a:p>
          <a:p>
            <a:pPr lvl="1">
              <a:buFont typeface="Arial" panose="020B0604020202020204" pitchFamily="34" charset="0"/>
              <a:buChar char="•"/>
            </a:pPr>
            <a:r>
              <a:rPr lang="en-GB" sz="1100" b="0" i="0" u="sng" strike="noStrike" kern="1200" dirty="0">
                <a:solidFill>
                  <a:srgbClr val="0000FF"/>
                </a:solidFill>
                <a:effectLst/>
                <a:ea typeface="Times New Roman" panose="02020603050405020304" pitchFamily="18" charset="0"/>
                <a:hlinkClick r:id="rId3"/>
              </a:rPr>
              <a:t>1384r0</a:t>
            </a:r>
            <a:r>
              <a:rPr lang="en-GB" sz="1100" b="0" i="0" u="sng" strike="noStrike" kern="1200" dirty="0">
                <a:solidFill>
                  <a:srgbClr val="0000FF"/>
                </a:solidFill>
                <a:effectLst/>
                <a:ea typeface="Times New Roman" panose="02020603050405020304" pitchFamily="18" charset="0"/>
              </a:rPr>
              <a:t> </a:t>
            </a:r>
            <a:r>
              <a:rPr lang="en-GB" sz="1100" b="0" i="0" u="none" strike="noStrike" kern="1200" dirty="0">
                <a:solidFill>
                  <a:srgbClr val="000000"/>
                </a:solidFill>
                <a:effectLst/>
                <a:ea typeface="Times New Roman" panose="02020603050405020304" pitchFamily="18" charset="0"/>
              </a:rPr>
              <a:t>CR for clause 36.3.4 EHT PPDU Format 				Dongguk Lim 		[7C]</a:t>
            </a:r>
          </a:p>
          <a:p>
            <a:pPr lvl="1">
              <a:buFont typeface="Arial" panose="020B0604020202020204" pitchFamily="34" charset="0"/>
              <a:buChar char="•"/>
            </a:pPr>
            <a:r>
              <a:rPr lang="en-GB" sz="1100" b="0" i="0" u="sng" strike="noStrike" kern="1200" dirty="0">
                <a:solidFill>
                  <a:srgbClr val="0000FF"/>
                </a:solidFill>
                <a:effectLst/>
                <a:ea typeface="Times New Roman" panose="02020603050405020304" pitchFamily="18" charset="0"/>
                <a:hlinkClick r:id="rId4"/>
              </a:rPr>
              <a:t>1379r0</a:t>
            </a:r>
            <a:r>
              <a:rPr lang="en-GB" sz="1100" b="0" i="0" u="sng" strike="noStrike" kern="1200" dirty="0">
                <a:solidFill>
                  <a:srgbClr val="0000FF"/>
                </a:solidFill>
                <a:effectLst/>
                <a:ea typeface="Times New Roman" panose="02020603050405020304" pitchFamily="18" charset="0"/>
              </a:rPr>
              <a:t> </a:t>
            </a:r>
            <a:r>
              <a:rPr lang="en-GB" sz="1100" b="0" i="0" u="none" strike="noStrike" kern="1200" dirty="0">
                <a:solidFill>
                  <a:srgbClr val="000000"/>
                </a:solidFill>
                <a:effectLst/>
                <a:ea typeface="Times New Roman" panose="02020603050405020304" pitchFamily="18" charset="0"/>
              </a:rPr>
              <a:t>CR for CID 10745 						Mahmoud Kamel 	[1C]</a:t>
            </a:r>
          </a:p>
          <a:p>
            <a:pPr lvl="1">
              <a:buFont typeface="Arial" panose="020B0604020202020204" pitchFamily="34" charset="0"/>
              <a:buChar char="•"/>
            </a:pPr>
            <a:r>
              <a:rPr lang="en-US" sz="1100" b="0" i="0" u="none" strike="noStrike" kern="1200" dirty="0">
                <a:solidFill>
                  <a:srgbClr val="000000"/>
                </a:solidFill>
                <a:effectLst/>
                <a:ea typeface="MS Gothic" panose="020B0609070205080204" pitchFamily="49" charset="-128"/>
                <a:hlinkClick r:id="rId5"/>
              </a:rPr>
              <a:t>1464r0</a:t>
            </a:r>
            <a:r>
              <a:rPr lang="en-US" sz="1100" b="0" i="0" u="none" strike="noStrike" kern="1200" dirty="0">
                <a:solidFill>
                  <a:srgbClr val="000000"/>
                </a:solidFill>
                <a:effectLst/>
                <a:ea typeface="MS Gothic" panose="020B0609070205080204" pitchFamily="49" charset="-128"/>
              </a:rPr>
              <a:t> cr-for-cid-11692-and-11693 					Eunsung Park 		[</a:t>
            </a:r>
            <a:r>
              <a:rPr lang="en-GB" sz="1100" b="0" i="0" u="none" strike="noStrike" kern="1200" dirty="0">
                <a:solidFill>
                  <a:srgbClr val="000000"/>
                </a:solidFill>
                <a:effectLst/>
                <a:ea typeface="Times New Roman" panose="02020603050405020304" pitchFamily="18" charset="0"/>
              </a:rPr>
              <a:t>2C]</a:t>
            </a:r>
          </a:p>
          <a:p>
            <a:pPr lvl="1">
              <a:buFont typeface="Arial" panose="020B0604020202020204" pitchFamily="34" charset="0"/>
              <a:buChar char="•"/>
            </a:pPr>
            <a:r>
              <a:rPr lang="en-US" sz="1100" b="0" i="0" u="none" strike="noStrike" kern="1200" dirty="0">
                <a:solidFill>
                  <a:srgbClr val="000000"/>
                </a:solidFill>
                <a:effectLst/>
                <a:ea typeface="MS Gothic" panose="020B0609070205080204" pitchFamily="49" charset="-128"/>
                <a:hlinkClick r:id="rId6"/>
              </a:rPr>
              <a:t>1465r0</a:t>
            </a:r>
            <a:r>
              <a:rPr lang="en-US" sz="1100" b="0" i="0" u="none" strike="noStrike" kern="1200" dirty="0">
                <a:solidFill>
                  <a:srgbClr val="000000"/>
                </a:solidFill>
                <a:effectLst/>
                <a:ea typeface="MS Gothic" panose="020B0609070205080204" pitchFamily="49" charset="-128"/>
              </a:rPr>
              <a:t> cr-for-cid-12937 							Eunsung Park 		[</a:t>
            </a:r>
            <a:r>
              <a:rPr lang="en-GB" sz="1100" b="0" i="0" u="none" strike="noStrike" kern="1200" dirty="0">
                <a:solidFill>
                  <a:srgbClr val="000000"/>
                </a:solidFill>
                <a:effectLst/>
                <a:ea typeface="Times New Roman" panose="02020603050405020304" pitchFamily="18" charset="0"/>
              </a:rPr>
              <a:t>1C]</a:t>
            </a:r>
          </a:p>
          <a:p>
            <a:pPr lvl="1">
              <a:buFont typeface="Arial" panose="020B0604020202020204" pitchFamily="34" charset="0"/>
              <a:buChar char="•"/>
            </a:pPr>
            <a:r>
              <a:rPr lang="en-US" sz="1100" b="0" i="0" u="none" strike="noStrike" kern="1200" dirty="0">
                <a:solidFill>
                  <a:srgbClr val="000000"/>
                </a:solidFill>
                <a:effectLst/>
                <a:ea typeface="MS Gothic" panose="020B0609070205080204" pitchFamily="49" charset="-128"/>
                <a:hlinkClick r:id="rId7"/>
              </a:rPr>
              <a:t>1469r0</a:t>
            </a:r>
            <a:r>
              <a:rPr lang="en-US" sz="1100" b="0" i="0" u="none" strike="noStrike" kern="1200" dirty="0">
                <a:solidFill>
                  <a:srgbClr val="000000"/>
                </a:solidFill>
                <a:effectLst/>
                <a:ea typeface="MS Gothic" panose="020B0609070205080204" pitchFamily="49" charset="-128"/>
              </a:rPr>
              <a:t> </a:t>
            </a:r>
            <a:r>
              <a:rPr lang="fr-FR" sz="1100" b="0" i="0" u="none" strike="noStrike" kern="1200" dirty="0">
                <a:solidFill>
                  <a:srgbClr val="000000"/>
                </a:solidFill>
                <a:effectLst/>
                <a:ea typeface="MS Gothic" panose="020B0609070205080204" pitchFamily="49" charset="-128"/>
              </a:rPr>
              <a:t>CR on 36.3.13.5 Segment </a:t>
            </a:r>
            <a:r>
              <a:rPr lang="fr-FR" sz="1100" b="0" i="0" u="none" strike="noStrike" kern="1200" dirty="0" err="1">
                <a:solidFill>
                  <a:srgbClr val="000000"/>
                </a:solidFill>
                <a:effectLst/>
                <a:ea typeface="MS Gothic" panose="020B0609070205080204" pitchFamily="49" charset="-128"/>
              </a:rPr>
              <a:t>Parser</a:t>
            </a:r>
            <a:r>
              <a:rPr lang="fr-FR" sz="1100" b="0" i="0" u="none" strike="noStrike" kern="1200" dirty="0">
                <a:solidFill>
                  <a:srgbClr val="000000"/>
                </a:solidFill>
                <a:effectLst/>
                <a:ea typeface="MS Gothic" panose="020B0609070205080204" pitchFamily="49" charset="-128"/>
              </a:rPr>
              <a:t> 					</a:t>
            </a:r>
            <a:r>
              <a:rPr lang="en-US" sz="1100" b="0" i="0" u="none" strike="noStrike" kern="1200" dirty="0">
                <a:solidFill>
                  <a:srgbClr val="000000"/>
                </a:solidFill>
                <a:effectLst/>
                <a:ea typeface="MS Gothic" panose="020B0609070205080204" pitchFamily="49" charset="-128"/>
              </a:rPr>
              <a:t>Bo Gong 		[</a:t>
            </a:r>
            <a:r>
              <a:rPr lang="en-GB" sz="1100" b="0" i="0" u="none" strike="noStrike" kern="1200" dirty="0">
                <a:solidFill>
                  <a:srgbClr val="000000"/>
                </a:solidFill>
                <a:effectLst/>
                <a:ea typeface="Times New Roman" panose="02020603050405020304" pitchFamily="18" charset="0"/>
              </a:rPr>
              <a:t>5C]</a:t>
            </a:r>
          </a:p>
          <a:p>
            <a:pPr lvl="1">
              <a:buFont typeface="Arial" panose="020B0604020202020204" pitchFamily="34" charset="0"/>
              <a:buChar char="•"/>
            </a:pPr>
            <a:r>
              <a:rPr lang="en-US" sz="1100" b="0" i="0" u="none" strike="noStrike" kern="1200" dirty="0">
                <a:solidFill>
                  <a:srgbClr val="000000"/>
                </a:solidFill>
                <a:effectLst/>
                <a:ea typeface="MS Gothic" panose="020B0609070205080204" pitchFamily="49" charset="-128"/>
                <a:hlinkClick r:id="rId8"/>
              </a:rPr>
              <a:t>1473r0</a:t>
            </a:r>
            <a:r>
              <a:rPr lang="en-US" sz="1100" b="0" i="0" u="none" strike="noStrike" kern="1200" dirty="0">
                <a:solidFill>
                  <a:srgbClr val="000000"/>
                </a:solidFill>
                <a:effectLst/>
                <a:ea typeface="MS Gothic" panose="020B0609070205080204" pitchFamily="49" charset="-128"/>
              </a:rPr>
              <a:t> CR on 36.2.3 TRIGVECTOR parameters 				Bo Gong 		[</a:t>
            </a:r>
            <a:r>
              <a:rPr lang="en-GB" sz="1100" b="0" i="0" u="none" strike="noStrike" kern="1200" dirty="0">
                <a:solidFill>
                  <a:srgbClr val="000000"/>
                </a:solidFill>
                <a:effectLst/>
                <a:ea typeface="Times New Roman" panose="02020603050405020304" pitchFamily="18" charset="0"/>
              </a:rPr>
              <a:t>5C]</a:t>
            </a:r>
          </a:p>
          <a:p>
            <a:pPr lvl="1">
              <a:buFont typeface="Arial" panose="020B0604020202020204" pitchFamily="34" charset="0"/>
              <a:buChar char="•"/>
            </a:pPr>
            <a:r>
              <a:rPr lang="en-US" sz="1100" b="0" i="0" u="none" strike="noStrike" kern="1200" dirty="0">
                <a:solidFill>
                  <a:srgbClr val="000000"/>
                </a:solidFill>
                <a:effectLst/>
                <a:ea typeface="MS Gothic" panose="020B0609070205080204" pitchFamily="49" charset="-128"/>
                <a:hlinkClick r:id="rId9"/>
              </a:rPr>
              <a:t>1474r0</a:t>
            </a:r>
            <a:r>
              <a:rPr lang="en-US" sz="1100" b="0" i="0" u="none" strike="noStrike" kern="1200" dirty="0">
                <a:solidFill>
                  <a:srgbClr val="000000"/>
                </a:solidFill>
                <a:effectLst/>
                <a:ea typeface="MS Gothic" panose="020B0609070205080204" pitchFamily="49" charset="-128"/>
              </a:rPr>
              <a:t> CR on CID 10119 and CID 10120 					Bo Gong 		[</a:t>
            </a:r>
            <a:r>
              <a:rPr lang="en-GB" sz="1100" b="0" i="0" u="none" strike="noStrike" kern="1200" dirty="0">
                <a:solidFill>
                  <a:srgbClr val="000000"/>
                </a:solidFill>
                <a:effectLst/>
                <a:ea typeface="Times New Roman" panose="02020603050405020304" pitchFamily="18" charset="0"/>
              </a:rPr>
              <a:t>2C]</a:t>
            </a:r>
          </a:p>
          <a:p>
            <a:pPr lvl="1">
              <a:buFont typeface="Arial" panose="020B0604020202020204" pitchFamily="34" charset="0"/>
              <a:buChar char="•"/>
            </a:pPr>
            <a:r>
              <a:rPr lang="en-US" sz="1100" b="0" i="0" u="none" strike="noStrike" kern="1200" dirty="0">
                <a:solidFill>
                  <a:srgbClr val="000000"/>
                </a:solidFill>
                <a:effectLst/>
                <a:ea typeface="MS Gothic" panose="020B0609070205080204" pitchFamily="49" charset="-128"/>
                <a:hlinkClick r:id="rId10"/>
              </a:rPr>
              <a:t>1479r0</a:t>
            </a:r>
            <a:r>
              <a:rPr lang="en-US" sz="1100" b="0" i="0" u="none" strike="noStrike" kern="1200" dirty="0">
                <a:solidFill>
                  <a:srgbClr val="000000"/>
                </a:solidFill>
                <a:effectLst/>
                <a:ea typeface="MS Gothic" panose="020B0609070205080204" pitchFamily="49" charset="-128"/>
              </a:rPr>
              <a:t> CR for 36.1.1 Introduction to the EHT PHY 			Bo Gong 		[</a:t>
            </a:r>
            <a:r>
              <a:rPr lang="en-GB" sz="1100" b="0" i="0" u="none" strike="noStrike" kern="1200" dirty="0">
                <a:solidFill>
                  <a:srgbClr val="000000"/>
                </a:solidFill>
                <a:effectLst/>
                <a:ea typeface="Times New Roman" panose="02020603050405020304" pitchFamily="18" charset="0"/>
              </a:rPr>
              <a:t>10C]</a:t>
            </a:r>
          </a:p>
          <a:p>
            <a:pPr lvl="1">
              <a:buFont typeface="Arial" panose="020B0604020202020204" pitchFamily="34" charset="0"/>
              <a:buChar char="•"/>
            </a:pPr>
            <a:r>
              <a:rPr lang="en-US" sz="1100" b="0" i="0" u="none" strike="noStrike" kern="1200" dirty="0">
                <a:solidFill>
                  <a:srgbClr val="000000"/>
                </a:solidFill>
                <a:effectLst/>
                <a:ea typeface="MS Gothic" panose="020B0609070205080204" pitchFamily="49" charset="-128"/>
                <a:hlinkClick r:id="rId11"/>
              </a:rPr>
              <a:t>1547r0</a:t>
            </a:r>
            <a:r>
              <a:rPr lang="en-US" sz="1100" b="0" i="0" u="none" strike="noStrike" kern="1200" dirty="0">
                <a:solidFill>
                  <a:srgbClr val="000000"/>
                </a:solidFill>
                <a:effectLst/>
                <a:ea typeface="MS Gothic" panose="020B0609070205080204" pitchFamily="49" charset="-128"/>
              </a:rPr>
              <a:t> Resolutions for CIDs in Clause 36.3.2.2.1 				Jianhan </a:t>
            </a:r>
            <a:r>
              <a:rPr lang="en-US" sz="1100" i="0" u="none" strike="noStrike" kern="1200" dirty="0">
                <a:solidFill>
                  <a:srgbClr val="000000"/>
                </a:solidFill>
                <a:effectLst/>
                <a:ea typeface="MS Gothic" panose="020B0609070205080204" pitchFamily="49" charset="-128"/>
              </a:rPr>
              <a:t>Liu</a:t>
            </a:r>
            <a:r>
              <a:rPr lang="en-US" sz="1100" dirty="0"/>
              <a:t> 		[</a:t>
            </a:r>
            <a:r>
              <a:rPr lang="en-GB" sz="1100" i="0" u="none" strike="noStrike" kern="1200" dirty="0">
                <a:solidFill>
                  <a:srgbClr val="000000"/>
                </a:solidFill>
                <a:effectLst/>
                <a:ea typeface="Times New Roman" panose="02020603050405020304" pitchFamily="18" charset="0"/>
              </a:rPr>
              <a:t>3C]</a:t>
            </a:r>
            <a:endParaRPr lang="en-US" sz="1100" dirty="0"/>
          </a:p>
          <a:p>
            <a:pPr lvl="1">
              <a:buFont typeface="Arial" panose="020B0604020202020204" pitchFamily="34" charset="0"/>
              <a:buChar char="•"/>
            </a:pPr>
            <a:r>
              <a:rPr lang="en-US" sz="1100" b="0" i="0" u="none" strike="noStrike" kern="1200" dirty="0">
                <a:solidFill>
                  <a:srgbClr val="000000"/>
                </a:solidFill>
                <a:effectLst/>
                <a:ea typeface="MS Gothic" panose="020B0609070205080204" pitchFamily="49" charset="-128"/>
                <a:hlinkClick r:id="rId12"/>
              </a:rPr>
              <a:t>1548r0</a:t>
            </a:r>
            <a:r>
              <a:rPr lang="en-US" sz="1100" b="0" i="0" u="none" strike="noStrike" kern="1200" dirty="0">
                <a:solidFill>
                  <a:srgbClr val="000000"/>
                </a:solidFill>
                <a:effectLst/>
                <a:ea typeface="MS Gothic" panose="020B0609070205080204" pitchFamily="49" charset="-128"/>
              </a:rPr>
              <a:t> Resolutions for CIDs in Clause 36.3.2.2.2</a:t>
            </a:r>
            <a:r>
              <a:rPr lang="en-US" sz="1100" dirty="0"/>
              <a:t> 				</a:t>
            </a:r>
            <a:r>
              <a:rPr lang="en-US" sz="1100" b="0" i="0" u="none" strike="noStrike" kern="1200" dirty="0">
                <a:solidFill>
                  <a:srgbClr val="000000"/>
                </a:solidFill>
                <a:effectLst/>
                <a:ea typeface="MS Gothic" panose="020B0609070205080204" pitchFamily="49" charset="-128"/>
              </a:rPr>
              <a:t>Jianhan Liu</a:t>
            </a:r>
            <a:r>
              <a:rPr lang="en-US" sz="1100" kern="1200" dirty="0">
                <a:solidFill>
                  <a:srgbClr val="000000"/>
                </a:solidFill>
                <a:ea typeface="MS Gothic" panose="020B0609070205080204" pitchFamily="49" charset="-128"/>
              </a:rPr>
              <a:t> 		</a:t>
            </a:r>
            <a:r>
              <a:rPr lang="en-US" sz="1100" dirty="0"/>
              <a:t>[</a:t>
            </a:r>
            <a:r>
              <a:rPr lang="en-GB" sz="1100" kern="1200" dirty="0"/>
              <a:t>6</a:t>
            </a:r>
            <a:r>
              <a:rPr lang="en-GB" sz="1100" i="0" u="none" strike="noStrike" kern="1200" dirty="0">
                <a:solidFill>
                  <a:srgbClr val="000000"/>
                </a:solidFill>
                <a:effectLst/>
                <a:ea typeface="Times New Roman" panose="02020603050405020304" pitchFamily="18" charset="0"/>
              </a:rPr>
              <a:t>C] </a:t>
            </a:r>
            <a:r>
              <a:rPr lang="en-GB" sz="1100" b="0" i="0" u="none" strike="noStrike" kern="1200" dirty="0">
                <a:solidFill>
                  <a:srgbClr val="000000"/>
                </a:solidFill>
                <a:effectLst/>
                <a:ea typeface="Times New Roman" panose="02020603050405020304" pitchFamily="18" charset="0"/>
              </a:rPr>
              <a:t> </a:t>
            </a:r>
          </a:p>
          <a:p>
            <a:pPr lvl="1">
              <a:buFont typeface="Arial" panose="020B0604020202020204" pitchFamily="34" charset="0"/>
              <a:buChar char="•"/>
            </a:pPr>
            <a:r>
              <a:rPr lang="en-US" sz="1100" b="0" i="0" u="none" strike="noStrike" kern="1200" dirty="0">
                <a:solidFill>
                  <a:srgbClr val="000000"/>
                </a:solidFill>
                <a:effectLst/>
                <a:ea typeface="MS Gothic" panose="020B0609070205080204" pitchFamily="49" charset="-128"/>
                <a:hlinkClick r:id="rId13"/>
              </a:rPr>
              <a:t>1549r0</a:t>
            </a:r>
            <a:r>
              <a:rPr lang="en-US" sz="1100" b="0" i="0" u="none" strike="noStrike" kern="1200" dirty="0">
                <a:solidFill>
                  <a:srgbClr val="000000"/>
                </a:solidFill>
                <a:effectLst/>
                <a:ea typeface="MS Gothic" panose="020B0609070205080204" pitchFamily="49" charset="-128"/>
              </a:rPr>
              <a:t> Resolutions for CIDs in Clause 36.3.2.2.3 				Jianhan Liu </a:t>
            </a:r>
            <a:r>
              <a:rPr lang="en-GB" sz="1100" kern="1200" dirty="0">
                <a:ea typeface="MS Gothic" panose="020B0609070205080204" pitchFamily="49" charset="-128"/>
              </a:rPr>
              <a:t>		</a:t>
            </a:r>
            <a:r>
              <a:rPr lang="en-US" sz="1100" dirty="0"/>
              <a:t>[</a:t>
            </a:r>
            <a:r>
              <a:rPr lang="en-GB" sz="1100" i="0" u="none" strike="noStrike" kern="1200" dirty="0">
                <a:solidFill>
                  <a:srgbClr val="000000"/>
                </a:solidFill>
                <a:effectLst/>
                <a:ea typeface="Times New Roman" panose="02020603050405020304" pitchFamily="18" charset="0"/>
              </a:rPr>
              <a:t>27C]</a:t>
            </a:r>
            <a:endParaRPr lang="en-US" sz="1100" b="0" i="0" u="none" strike="noStrike" dirty="0">
              <a:effectLst/>
            </a:endParaRPr>
          </a:p>
          <a:p>
            <a:pPr lvl="0">
              <a:buFont typeface="Arial" panose="020B0604020202020204" pitchFamily="34" charset="0"/>
              <a:buChar char="•"/>
            </a:pPr>
            <a:r>
              <a:rPr lang="en-GB" sz="1400" dirty="0" err="1"/>
              <a:t>AoB</a:t>
            </a:r>
            <a:r>
              <a:rPr lang="en-GB" sz="1400" dirty="0"/>
              <a:t>:</a:t>
            </a:r>
          </a:p>
          <a:p>
            <a:pPr lvl="0">
              <a:buFont typeface="Arial" panose="020B0604020202020204" pitchFamily="34" charset="0"/>
              <a:buChar char="•"/>
            </a:pPr>
            <a:r>
              <a:rPr lang="en-GB" sz="1400" dirty="0"/>
              <a:t>Recess</a:t>
            </a:r>
            <a:endParaRPr lang="en-US" sz="1400" dirty="0"/>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170607277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Monday MAC Agenda–AM2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Fast Track Submissions:</a:t>
            </a:r>
          </a:p>
          <a:p>
            <a:pPr lvl="1">
              <a:buFont typeface="Arial" panose="020B0604020202020204" pitchFamily="34" charset="0"/>
              <a:buChar char="•"/>
            </a:pPr>
            <a:r>
              <a:rPr lang="en-GB" sz="1200" dirty="0">
                <a:hlinkClick r:id="rId2"/>
              </a:rPr>
              <a:t>1356r0</a:t>
            </a:r>
            <a:r>
              <a:rPr lang="en-GB" sz="1200" dirty="0"/>
              <a:t> TGbe LB266 comment resolutions for RSNA 			Michael Montemurro	 [37C-24GT 35’]</a:t>
            </a:r>
          </a:p>
          <a:p>
            <a:pPr lvl="1">
              <a:buFont typeface="Arial" panose="020B0604020202020204" pitchFamily="34" charset="0"/>
              <a:buChar char="•"/>
            </a:pPr>
            <a:r>
              <a:rPr lang="en-GB" sz="1200" dirty="0">
                <a:solidFill>
                  <a:srgbClr val="FF0000"/>
                </a:solidFill>
                <a:hlinkClick r:id="rId3"/>
              </a:rPr>
              <a:t>1442r1</a:t>
            </a:r>
            <a:r>
              <a:rPr lang="en-GB" sz="1200" dirty="0"/>
              <a:t> </a:t>
            </a:r>
            <a:r>
              <a:rPr lang="en-US" sz="1200" dirty="0"/>
              <a:t>CR for Clause 35.3.16.6. Sync PPDU start time		Dmitry Akhmetov	 [25C-13GT 20’]</a:t>
            </a:r>
          </a:p>
          <a:p>
            <a:pPr lvl="1">
              <a:buFont typeface="Arial" panose="020B0604020202020204" pitchFamily="34" charset="0"/>
              <a:buChar char="•"/>
            </a:pPr>
            <a:r>
              <a:rPr lang="en-GB" sz="1200" i="0" u="sng" strike="noStrike" kern="1200" dirty="0">
                <a:solidFill>
                  <a:srgbClr val="0000FF"/>
                </a:solidFill>
                <a:effectLst/>
                <a:ea typeface="Times New Roman" panose="02020603050405020304" pitchFamily="18" charset="0"/>
                <a:hlinkClick r:id="rId4"/>
              </a:rPr>
              <a:t>1472r0</a:t>
            </a:r>
            <a:r>
              <a:rPr lang="en-GB" sz="1200" i="0" u="none" strike="noStrike" kern="1200" dirty="0">
                <a:solidFill>
                  <a:srgbClr val="000000"/>
                </a:solidFill>
                <a:effectLst/>
                <a:ea typeface="Times New Roman" panose="02020603050405020304" pitchFamily="18" charset="0"/>
              </a:rPr>
              <a:t> CR document for EHT STA features CIDs 			Rajat Pushkarna          [12C-5GT   15’]</a:t>
            </a:r>
            <a:endParaRPr lang="en-US" sz="2800" b="1" dirty="0"/>
          </a:p>
          <a:p>
            <a:pPr lvl="1">
              <a:buFont typeface="Arial" panose="020B0604020202020204" pitchFamily="34" charset="0"/>
              <a:buChar char="•"/>
            </a:pPr>
            <a:r>
              <a:rPr lang="en-GB" sz="1200" i="0" u="sng" strike="noStrike" kern="1200" dirty="0">
                <a:solidFill>
                  <a:srgbClr val="0000FF"/>
                </a:solidFill>
                <a:effectLst/>
                <a:ea typeface="Times New Roman" panose="02020603050405020304" pitchFamily="18" charset="0"/>
                <a:hlinkClick r:id="rId5"/>
              </a:rPr>
              <a:t>1539r0</a:t>
            </a:r>
            <a:r>
              <a:rPr lang="en-GB" sz="1200" i="0" u="none" strike="noStrike" kern="1200" dirty="0">
                <a:solidFill>
                  <a:srgbClr val="000000"/>
                </a:solidFill>
                <a:effectLst/>
                <a:ea typeface="Times New Roman" panose="02020603050405020304" pitchFamily="18" charset="0"/>
              </a:rPr>
              <a:t> LB266 CR for subclause 35.3.10 				Ming Gan</a:t>
            </a:r>
            <a:r>
              <a:rPr lang="en-US" sz="1200" dirty="0"/>
              <a:t> 		[</a:t>
            </a:r>
            <a:r>
              <a:rPr lang="en-GB" sz="1200" i="0" u="none" strike="noStrike" kern="1200" dirty="0">
                <a:solidFill>
                  <a:srgbClr val="000000"/>
                </a:solidFill>
                <a:effectLst/>
                <a:ea typeface="Times New Roman" panose="02020603050405020304" pitchFamily="18" charset="0"/>
              </a:rPr>
              <a:t>30C-16GT   30’]</a:t>
            </a:r>
            <a:endParaRPr lang="en-US" sz="1200" i="0" u="none" strike="noStrike" dirty="0">
              <a:effectLst/>
            </a:endParaRPr>
          </a:p>
          <a:p>
            <a:pPr lvl="0">
              <a:buFont typeface="Arial" panose="020B0604020202020204" pitchFamily="34" charset="0"/>
              <a:buChar char="•"/>
            </a:pPr>
            <a:r>
              <a:rPr lang="en-GB" sz="1600" dirty="0"/>
              <a:t>Submissions (last 30’):</a:t>
            </a:r>
          </a:p>
          <a:p>
            <a:pPr lvl="1">
              <a:buFont typeface="Arial" panose="020B0604020202020204" pitchFamily="34" charset="0"/>
              <a:buChar char="•"/>
            </a:pPr>
            <a:r>
              <a:rPr lang="en-GB" sz="1200" dirty="0">
                <a:hlinkClick r:id="rId6"/>
              </a:rPr>
              <a:t>1377r1</a:t>
            </a:r>
            <a:r>
              <a:rPr lang="en-GB" sz="1200" dirty="0"/>
              <a:t> CR-dup.-transmission-over-ml-for-low-latency-traffic	Xiangxin Gu		  </a:t>
            </a:r>
            <a:r>
              <a:rPr lang="en-US" sz="1200" dirty="0"/>
              <a:t>[1C-</a:t>
            </a:r>
            <a:r>
              <a:rPr lang="en-GB" sz="1200" dirty="0"/>
              <a:t>Q&amp;A 10’]</a:t>
            </a:r>
          </a:p>
          <a:p>
            <a:pPr lvl="1">
              <a:buFont typeface="Arial" panose="020B0604020202020204" pitchFamily="34" charset="0"/>
              <a:buChar char="•"/>
            </a:pPr>
            <a:r>
              <a:rPr lang="en-US" sz="1200" dirty="0">
                <a:hlinkClick r:id="rId7"/>
              </a:rPr>
              <a:t>1043r4</a:t>
            </a:r>
            <a:r>
              <a:rPr lang="en-US" sz="1200" dirty="0"/>
              <a:t> LB266 CR on More Data Ack 					Guogang Huang 	  [1C-</a:t>
            </a:r>
            <a:r>
              <a:rPr lang="en-GB" sz="1200" dirty="0"/>
              <a:t>SP 10’]</a:t>
            </a:r>
          </a:p>
          <a:p>
            <a:pPr lvl="1">
              <a:buFont typeface="Arial" panose="020B0604020202020204" pitchFamily="34" charset="0"/>
              <a:buChar char="•"/>
            </a:pPr>
            <a:r>
              <a:rPr lang="en-US" sz="1200" b="0" i="0" u="none" strike="noStrike" kern="1200" dirty="0">
                <a:solidFill>
                  <a:srgbClr val="000000"/>
                </a:solidFill>
                <a:effectLst/>
                <a:ea typeface="MS Gothic" panose="020B0609070205080204" pitchFamily="49" charset="-128"/>
                <a:hlinkClick r:id="rId8"/>
              </a:rPr>
              <a:t>1280r5</a:t>
            </a:r>
            <a:r>
              <a:rPr lang="en-US" sz="1200" b="0" i="0" u="none" strike="noStrike" kern="1200" dirty="0">
                <a:solidFill>
                  <a:srgbClr val="000000"/>
                </a:solidFill>
                <a:effectLst/>
                <a:ea typeface="MS Gothic" panose="020B0609070205080204" pitchFamily="49" charset="-128"/>
              </a:rPr>
              <a:t> CR for R-TWT related CIDs Part1				M. Kumail Haider</a:t>
            </a:r>
            <a:r>
              <a:rPr lang="en-US" sz="1200" dirty="0"/>
              <a:t> 	  [</a:t>
            </a:r>
            <a:r>
              <a:rPr lang="en-GB" sz="1200" i="0" u="none" strike="noStrike" kern="1200" dirty="0">
                <a:solidFill>
                  <a:srgbClr val="000000"/>
                </a:solidFill>
                <a:effectLst/>
                <a:ea typeface="Times New Roman" panose="02020603050405020304" pitchFamily="18" charset="0"/>
              </a:rPr>
              <a:t>7C-SP-10’]</a:t>
            </a:r>
            <a:endParaRPr lang="en-US" sz="1200" i="0" u="none" strike="noStrike" dirty="0">
              <a:effectLst/>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232738864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Monday Joint Agenda-PM1</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a:buFont typeface="Arial" panose="020B0604020202020204" pitchFamily="34" charset="0"/>
              <a:buChar char="•"/>
            </a:pPr>
            <a:r>
              <a:rPr lang="en-GB" sz="1400" dirty="0"/>
              <a:t>Announcements: </a:t>
            </a:r>
          </a:p>
          <a:p>
            <a:pPr lvl="0">
              <a:buFont typeface="Arial" panose="020B0604020202020204" pitchFamily="34" charset="0"/>
              <a:buChar char="•"/>
            </a:pPr>
            <a:r>
              <a:rPr lang="en-US" sz="1400" dirty="0"/>
              <a:t>Summary from July 2022 meeting and conf calls</a:t>
            </a:r>
          </a:p>
          <a:p>
            <a:pPr lvl="0">
              <a:buFont typeface="Arial" panose="020B0604020202020204" pitchFamily="34" charset="0"/>
              <a:buChar char="•"/>
            </a:pPr>
            <a:r>
              <a:rPr lang="en-GB" sz="1400" dirty="0"/>
              <a:t>Submissions:</a:t>
            </a: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2"/>
              </a:rPr>
              <a:t>1270r0</a:t>
            </a:r>
            <a:r>
              <a:rPr lang="en-GB" sz="1200" i="0" u="none" strike="noStrike" kern="1200" dirty="0">
                <a:solidFill>
                  <a:srgbClr val="000000"/>
                </a:solidFill>
                <a:effectLst/>
                <a:ea typeface="Times New Roman" panose="02020603050405020304" pitchFamily="18" charset="0"/>
              </a:rPr>
              <a:t> CR for Power Boost Factor CIDs 			</a:t>
            </a:r>
            <a:r>
              <a:rPr lang="en-GB" sz="1200" dirty="0">
                <a:solidFill>
                  <a:schemeClr val="tx1"/>
                </a:solidFill>
                <a:effectLst/>
                <a:latin typeface="Times New Roman" panose="02020603050405020304" pitchFamily="18" charset="0"/>
                <a:ea typeface="Times New Roman" panose="02020603050405020304" pitchFamily="18" charset="0"/>
              </a:rPr>
              <a:t>Hanqing Lou</a:t>
            </a:r>
            <a:r>
              <a:rPr lang="en-US" sz="1600" dirty="0">
                <a:solidFill>
                  <a:schemeClr val="tx1"/>
                </a:solidFill>
                <a:effectLst/>
                <a:latin typeface="Times New Roman" panose="02020603050405020304" pitchFamily="18" charset="0"/>
                <a:ea typeface="Times New Roman" panose="02020603050405020304" pitchFamily="18" charset="0"/>
              </a:rPr>
              <a:t>		[</a:t>
            </a:r>
            <a:r>
              <a:rPr lang="en-GB" sz="1200" i="0" u="none" strike="noStrike" kern="1200" dirty="0">
                <a:solidFill>
                  <a:srgbClr val="000000"/>
                </a:solidFill>
                <a:effectLst/>
                <a:ea typeface="Times New Roman" panose="02020603050405020304" pitchFamily="18" charset="0"/>
              </a:rPr>
              <a:t>5C-Q&amp;A   10’]</a:t>
            </a:r>
          </a:p>
          <a:p>
            <a:pPr lvl="1">
              <a:buFont typeface="Arial" panose="020B0604020202020204" pitchFamily="34" charset="0"/>
              <a:buChar char="•"/>
            </a:pPr>
            <a:r>
              <a:rPr lang="en-GB" sz="1200" i="0" u="sng" strike="noStrike" kern="1200" dirty="0">
                <a:solidFill>
                  <a:srgbClr val="7030A0"/>
                </a:solidFill>
                <a:effectLst/>
                <a:ea typeface="Times New Roman" panose="02020603050405020304" pitchFamily="18" charset="0"/>
                <a:hlinkClick r:id="rId3"/>
              </a:rPr>
              <a:t>1194r2</a:t>
            </a:r>
            <a:r>
              <a:rPr lang="en-GB" sz="1200" i="0" u="none" strike="noStrike" kern="1200" dirty="0">
                <a:solidFill>
                  <a:srgbClr val="000000"/>
                </a:solidFill>
                <a:effectLst/>
                <a:ea typeface="Times New Roman" panose="02020603050405020304" pitchFamily="18" charset="0"/>
              </a:rPr>
              <a:t> LB266 CR for 9.4.1.70 					Jinyoung Chun 	[11C-SP      10’]</a:t>
            </a:r>
          </a:p>
          <a:p>
            <a:pPr lvl="1">
              <a:buFont typeface="Arial" panose="020B0604020202020204" pitchFamily="34" charset="0"/>
              <a:buChar char="•"/>
            </a:pPr>
            <a:r>
              <a:rPr lang="en-GB" sz="1200" i="0" u="sng" strike="noStrike" kern="1200" dirty="0">
                <a:solidFill>
                  <a:srgbClr val="0000FF"/>
                </a:solidFill>
                <a:effectLst/>
                <a:ea typeface="Times New Roman" panose="02020603050405020304" pitchFamily="18" charset="0"/>
                <a:hlinkClick r:id="rId4"/>
              </a:rPr>
              <a:t>1324r0</a:t>
            </a:r>
            <a:r>
              <a:rPr lang="en-GB" sz="1200" i="0" u="none" strike="noStrike" kern="1200" dirty="0">
                <a:solidFill>
                  <a:srgbClr val="000000"/>
                </a:solidFill>
                <a:effectLst/>
                <a:ea typeface="Times New Roman" panose="02020603050405020304" pitchFamily="18" charset="0"/>
              </a:rPr>
              <a:t> CR for CIDs in 35.7.2 Part III 				Zinan Lin</a:t>
            </a:r>
            <a:r>
              <a:rPr lang="en-US" sz="1200" i="0" u="none" strike="noStrike" dirty="0">
                <a:effectLst/>
              </a:rPr>
              <a:t> 		[2C-S</a:t>
            </a:r>
            <a:r>
              <a:rPr lang="en-GB" sz="1200" i="0" u="none" strike="noStrike" kern="1200" dirty="0">
                <a:solidFill>
                  <a:srgbClr val="000000"/>
                </a:solidFill>
                <a:effectLst/>
                <a:ea typeface="Times New Roman" panose="02020603050405020304" pitchFamily="18" charset="0"/>
              </a:rPr>
              <a:t>P</a:t>
            </a:r>
            <a:r>
              <a:rPr lang="en-US" sz="1200" kern="1200" dirty="0">
                <a:solidFill>
                  <a:srgbClr val="000000"/>
                </a:solidFill>
                <a:ea typeface="Times New Roman" panose="02020603050405020304" pitchFamily="18" charset="0"/>
              </a:rPr>
              <a:t>        10’]</a:t>
            </a:r>
            <a:r>
              <a:rPr lang="en-US" sz="1200" dirty="0"/>
              <a:t> </a:t>
            </a:r>
          </a:p>
          <a:p>
            <a:pPr lvl="1">
              <a:buFont typeface="Arial" panose="020B0604020202020204" pitchFamily="34" charset="0"/>
              <a:buChar char="•"/>
            </a:pPr>
            <a:r>
              <a:rPr lang="en-US" sz="1200" i="0" u="none" strike="noStrike" kern="1200" dirty="0">
                <a:solidFill>
                  <a:srgbClr val="000000"/>
                </a:solidFill>
                <a:effectLst/>
                <a:ea typeface="MS Gothic" panose="020B0609070205080204" pitchFamily="49" charset="-128"/>
                <a:hlinkClick r:id="rId5"/>
              </a:rPr>
              <a:t>1131r3</a:t>
            </a:r>
            <a:r>
              <a:rPr lang="en-US" sz="1200" i="0" u="none" strike="noStrike" kern="1200" dirty="0">
                <a:solidFill>
                  <a:srgbClr val="000000"/>
                </a:solidFill>
                <a:effectLst/>
                <a:ea typeface="MS Gothic" panose="020B0609070205080204" pitchFamily="49" charset="-128"/>
              </a:rPr>
              <a:t> LB266 CR on 9.4.1.71	 				Jinyoung Chun 	[1C-</a:t>
            </a:r>
            <a:r>
              <a:rPr lang="en-GB" sz="1200" i="0" u="none" strike="noStrike" kern="1200" dirty="0">
                <a:solidFill>
                  <a:srgbClr val="000000"/>
                </a:solidFill>
                <a:effectLst/>
                <a:ea typeface="Times New Roman" panose="02020603050405020304" pitchFamily="18" charset="0"/>
              </a:rPr>
              <a:t>SP        10’]</a:t>
            </a:r>
            <a:endParaRPr lang="en-US" sz="1200" i="0" u="none" strike="noStrike" dirty="0">
              <a:effectLst/>
            </a:endParaRPr>
          </a:p>
          <a:p>
            <a:pPr lvl="1">
              <a:buFont typeface="Arial" panose="020B0604020202020204" pitchFamily="34" charset="0"/>
              <a:buChar char="•"/>
            </a:pPr>
            <a:r>
              <a:rPr lang="en-GB" sz="1200" i="0" u="sng" strike="noStrike" kern="1200" dirty="0">
                <a:solidFill>
                  <a:srgbClr val="0000FF"/>
                </a:solidFill>
                <a:effectLst/>
                <a:ea typeface="Times New Roman" panose="02020603050405020304" pitchFamily="18" charset="0"/>
                <a:hlinkClick r:id="rId6"/>
              </a:rPr>
              <a:t>1267r0</a:t>
            </a:r>
            <a:r>
              <a:rPr lang="en-GB" sz="1200" i="0" u="none" strike="noStrike" kern="1200" dirty="0">
                <a:solidFill>
                  <a:srgbClr val="000000"/>
                </a:solidFill>
                <a:effectLst/>
                <a:ea typeface="Times New Roman" panose="02020603050405020304" pitchFamily="18" charset="0"/>
              </a:rPr>
              <a:t> LB266 CR on EHT Operation element 		Guogang Huang</a:t>
            </a:r>
            <a:r>
              <a:rPr lang="en-US" sz="1200" dirty="0"/>
              <a:t> 	[</a:t>
            </a:r>
            <a:r>
              <a:rPr lang="en-GB" sz="1200" i="0" u="none" strike="noStrike" kern="1200" dirty="0">
                <a:solidFill>
                  <a:srgbClr val="000000"/>
                </a:solidFill>
                <a:effectLst/>
                <a:ea typeface="Times New Roman" panose="02020603050405020304" pitchFamily="18" charset="0"/>
              </a:rPr>
              <a:t>29C-13GT 20’]</a:t>
            </a:r>
          </a:p>
          <a:p>
            <a:pPr lvl="1">
              <a:buFont typeface="Arial" panose="020B0604020202020204" pitchFamily="34" charset="0"/>
              <a:buChar char="•"/>
            </a:pPr>
            <a:r>
              <a:rPr lang="en-GB" sz="1200" i="0" u="sng" strike="noStrike" kern="1200" dirty="0">
                <a:solidFill>
                  <a:srgbClr val="0000FF"/>
                </a:solidFill>
                <a:effectLst/>
                <a:ea typeface="Times New Roman" panose="02020603050405020304" pitchFamily="18" charset="0"/>
                <a:hlinkClick r:id="rId7"/>
              </a:rPr>
              <a:t>1232r0</a:t>
            </a:r>
            <a:r>
              <a:rPr lang="en-GB" sz="1200" i="0" u="none" strike="noStrike" kern="1200" dirty="0">
                <a:solidFill>
                  <a:srgbClr val="000000"/>
                </a:solidFill>
                <a:effectLst/>
                <a:ea typeface="Times New Roman" panose="02020603050405020304" pitchFamily="18" charset="0"/>
              </a:rPr>
              <a:t> CR for CIDs in 35.7.2 Part II 				Zinan Lin 		[8C	15’] </a:t>
            </a:r>
          </a:p>
          <a:p>
            <a:pPr lvl="1">
              <a:buFont typeface="Arial" panose="020B0604020202020204" pitchFamily="34" charset="0"/>
              <a:buChar char="•"/>
            </a:pPr>
            <a:r>
              <a:rPr lang="en-GB" sz="1200" b="0" i="0" u="sng" strike="noStrike" kern="1200" dirty="0">
                <a:solidFill>
                  <a:srgbClr val="0000FF"/>
                </a:solidFill>
                <a:effectLst/>
                <a:ea typeface="Times New Roman" panose="02020603050405020304" pitchFamily="18" charset="0"/>
                <a:hlinkClick r:id="rId8"/>
              </a:rPr>
              <a:t>1311r0</a:t>
            </a:r>
            <a:r>
              <a:rPr lang="en-GB" sz="1200" b="0" i="0" u="sng" strike="noStrike" kern="1200" dirty="0">
                <a:solidFill>
                  <a:srgbClr val="0000FF"/>
                </a:solidFill>
                <a:effectLst/>
                <a:ea typeface="Times New Roman" panose="02020603050405020304" pitchFamily="18" charset="0"/>
              </a:rPr>
              <a:t> </a:t>
            </a:r>
            <a:r>
              <a:rPr lang="en-GB" sz="1200" b="0" i="0" u="none" strike="noStrike" kern="1200" dirty="0">
                <a:solidFill>
                  <a:srgbClr val="000000"/>
                </a:solidFill>
                <a:effectLst/>
                <a:ea typeface="Times New Roman" panose="02020603050405020304" pitchFamily="18" charset="0"/>
              </a:rPr>
              <a:t>CR for clause 6.3 part 2 				Yan Li 		[8C	15’]</a:t>
            </a:r>
            <a:endParaRPr lang="en-US" sz="1200" b="0" i="0" u="none" strike="noStrike" dirty="0">
              <a:effectLst/>
            </a:endParaRPr>
          </a:p>
          <a:p>
            <a:pPr>
              <a:buFont typeface="Arial" panose="020B0604020202020204" pitchFamily="34" charset="0"/>
              <a:buChar char="•"/>
            </a:pPr>
            <a:r>
              <a:rPr lang="en-GB" sz="1400" dirty="0" err="1"/>
              <a:t>AoB</a:t>
            </a:r>
            <a:r>
              <a:rPr lang="en-GB" sz="1400" dirty="0"/>
              <a:t>: </a:t>
            </a:r>
          </a:p>
          <a:p>
            <a:pPr lvl="0">
              <a:buFont typeface="Arial" panose="020B0604020202020204" pitchFamily="34" charset="0"/>
              <a:buChar char="•"/>
            </a:pPr>
            <a:r>
              <a:rPr lang="en-GB" sz="1400" dirty="0"/>
              <a:t>Recess</a:t>
            </a:r>
            <a:endParaRPr lang="en-US" sz="14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176675489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53DF19-5604-D757-CF21-A9FC2116E8DC}"/>
              </a:ext>
            </a:extLst>
          </p:cNvPr>
          <p:cNvSpPr>
            <a:spLocks noGrp="1"/>
          </p:cNvSpPr>
          <p:nvPr>
            <p:ph type="title"/>
          </p:nvPr>
        </p:nvSpPr>
        <p:spPr/>
        <p:txBody>
          <a:bodyPr/>
          <a:lstStyle/>
          <a:p>
            <a:r>
              <a:rPr lang="en-US" dirty="0"/>
              <a:t>Summary from July meeting and conf calls</a:t>
            </a:r>
          </a:p>
        </p:txBody>
      </p:sp>
      <p:sp>
        <p:nvSpPr>
          <p:cNvPr id="3" name="Content Placeholder 2">
            <a:extLst>
              <a:ext uri="{FF2B5EF4-FFF2-40B4-BE49-F238E27FC236}">
                <a16:creationId xmlns:a16="http://schemas.microsoft.com/office/drawing/2014/main" id="{39530AAB-A6A0-8811-A99F-B42B5EA28321}"/>
              </a:ext>
            </a:extLst>
          </p:cNvPr>
          <p:cNvSpPr>
            <a:spLocks noGrp="1"/>
          </p:cNvSpPr>
          <p:nvPr>
            <p:ph idx="1"/>
          </p:nvPr>
        </p:nvSpPr>
        <p:spPr>
          <a:xfrm>
            <a:off x="685801" y="1981200"/>
            <a:ext cx="4953000" cy="4494213"/>
          </a:xfrm>
        </p:spPr>
        <p:txBody>
          <a:bodyPr/>
          <a:lstStyle/>
          <a:p>
            <a:pPr>
              <a:buFont typeface="Arial" panose="020B0604020202020204" pitchFamily="34" charset="0"/>
              <a:buChar char="•"/>
            </a:pPr>
            <a:r>
              <a:rPr lang="en-US" sz="1400" dirty="0"/>
              <a:t>During the July plenary</a:t>
            </a:r>
          </a:p>
          <a:p>
            <a:pPr lvl="1">
              <a:buFont typeface="Arial" panose="020B0604020202020204" pitchFamily="34" charset="0"/>
              <a:buChar char="•"/>
            </a:pPr>
            <a:r>
              <a:rPr lang="en-US" sz="1200" dirty="0"/>
              <a:t>Discussed CR documents and a couple technical submissions</a:t>
            </a:r>
          </a:p>
          <a:p>
            <a:pPr marL="1200150" lvl="2" indent="-285750">
              <a:buFont typeface="Arial" panose="020B0604020202020204" pitchFamily="34" charset="0"/>
              <a:buChar char="•"/>
            </a:pPr>
            <a:r>
              <a:rPr lang="en-US" sz="1100" dirty="0"/>
              <a:t>Around 510 comments from LB266 were resolved</a:t>
            </a:r>
          </a:p>
          <a:p>
            <a:pPr marL="1200150" lvl="2" indent="-285750">
              <a:buFont typeface="Arial" panose="020B0604020202020204" pitchFamily="34" charset="0"/>
              <a:buChar char="•"/>
            </a:pPr>
            <a:r>
              <a:rPr lang="en-US" sz="1100" dirty="0"/>
              <a:t>Appointed TGbe secretary</a:t>
            </a:r>
          </a:p>
          <a:p>
            <a:pPr marL="2114550" lvl="4" indent="-285750">
              <a:buFont typeface="Arial" panose="020B0604020202020204" pitchFamily="34" charset="0"/>
              <a:buChar char="•"/>
            </a:pPr>
            <a:endParaRPr lang="en-US" sz="900" dirty="0"/>
          </a:p>
          <a:p>
            <a:pPr>
              <a:buFont typeface="Arial" panose="020B0604020202020204" pitchFamily="34" charset="0"/>
              <a:buChar char="•"/>
            </a:pPr>
            <a:r>
              <a:rPr lang="en-US" sz="1400" dirty="0"/>
              <a:t>Since the July plenary</a:t>
            </a:r>
          </a:p>
          <a:p>
            <a:pPr lvl="1">
              <a:buFont typeface="Arial" panose="020B0604020202020204" pitchFamily="34" charset="0"/>
              <a:buChar char="•"/>
            </a:pPr>
            <a:r>
              <a:rPr lang="en-US" sz="1200" dirty="0"/>
              <a:t>Delivered IEEE802.11be D2.1, available in the members area</a:t>
            </a:r>
          </a:p>
          <a:p>
            <a:pPr lvl="1">
              <a:buFont typeface="Arial" panose="020B0604020202020204" pitchFamily="34" charset="0"/>
              <a:buChar char="•"/>
            </a:pPr>
            <a:r>
              <a:rPr lang="en-US" sz="1200" dirty="0"/>
              <a:t>Held 12 teleconferences between July and August (</a:t>
            </a:r>
            <a:r>
              <a:rPr lang="en-US" sz="1200" dirty="0">
                <a:hlinkClick r:id="rId2"/>
              </a:rPr>
              <a:t>1161r17</a:t>
            </a:r>
            <a:r>
              <a:rPr lang="en-US" sz="1200" dirty="0"/>
              <a:t>)</a:t>
            </a:r>
          </a:p>
          <a:p>
            <a:pPr marL="1200150" lvl="2" indent="-285750">
              <a:buFont typeface="Arial" panose="020B0604020202020204" pitchFamily="34" charset="0"/>
              <a:buChar char="•"/>
            </a:pPr>
            <a:r>
              <a:rPr lang="en-US" sz="1100" dirty="0"/>
              <a:t>3 Joint, 3 parallel MAC/PHY, and 6 MAC telcos</a:t>
            </a:r>
          </a:p>
          <a:p>
            <a:pPr marL="1200150" lvl="2" indent="-285750">
              <a:buFont typeface="Arial" panose="020B0604020202020204" pitchFamily="34" charset="0"/>
              <a:buChar char="•"/>
            </a:pPr>
            <a:r>
              <a:rPr lang="en-US" sz="1100" dirty="0"/>
              <a:t>Around 640 comments resolved* </a:t>
            </a:r>
          </a:p>
          <a:p>
            <a:pPr lvl="1">
              <a:buFont typeface="Arial" panose="020B0604020202020204" pitchFamily="34" charset="0"/>
              <a:buChar char="•"/>
            </a:pPr>
            <a:r>
              <a:rPr lang="en-US" sz="1200" dirty="0"/>
              <a:t>Held a 3-day MAC ad-hoc in San Diego, CA (</a:t>
            </a:r>
            <a:r>
              <a:rPr lang="en-US" sz="1200" dirty="0">
                <a:hlinkClick r:id="rId3"/>
              </a:rPr>
              <a:t>1421r10</a:t>
            </a:r>
            <a:r>
              <a:rPr lang="en-US" sz="1200" dirty="0"/>
              <a:t>)</a:t>
            </a:r>
          </a:p>
          <a:p>
            <a:pPr lvl="2">
              <a:buFont typeface="Arial" panose="020B0604020202020204" pitchFamily="34" charset="0"/>
              <a:buChar char="•"/>
            </a:pPr>
            <a:r>
              <a:rPr lang="en-US" sz="1000" dirty="0"/>
              <a:t>Around 460 comments resolved*</a:t>
            </a:r>
          </a:p>
          <a:p>
            <a:pPr lvl="3">
              <a:buFont typeface="Arial" panose="020B0604020202020204" pitchFamily="34" charset="0"/>
              <a:buChar char="•"/>
            </a:pPr>
            <a:endParaRPr lang="en-US" sz="800" dirty="0"/>
          </a:p>
          <a:p>
            <a:pPr>
              <a:buFont typeface="Arial" panose="020B0604020202020204" pitchFamily="34" charset="0"/>
              <a:buChar char="•"/>
            </a:pPr>
            <a:r>
              <a:rPr lang="en-US" sz="1400" dirty="0"/>
              <a:t>Latest CR status: ~40% of LB266 comments resolved* </a:t>
            </a:r>
          </a:p>
          <a:p>
            <a:pPr lvl="1">
              <a:buFont typeface="Arial" panose="020B0604020202020204" pitchFamily="34" charset="0"/>
              <a:buChar char="•"/>
            </a:pPr>
            <a:r>
              <a:rPr lang="en-US" sz="1200" dirty="0"/>
              <a:t>See figures for more details</a:t>
            </a:r>
          </a:p>
          <a:p>
            <a:pPr>
              <a:buFont typeface="Arial" panose="020B0604020202020204" pitchFamily="34" charset="0"/>
              <a:buChar char="•"/>
            </a:pPr>
            <a:endParaRPr lang="en-US" sz="1400" dirty="0"/>
          </a:p>
          <a:p>
            <a:pPr>
              <a:buFont typeface="Arial" panose="020B0604020202020204" pitchFamily="34" charset="0"/>
              <a:buChar char="•"/>
            </a:pPr>
            <a:endParaRPr lang="en-US" sz="1400" dirty="0"/>
          </a:p>
          <a:p>
            <a:pPr marL="0" indent="0"/>
            <a:r>
              <a:rPr lang="en-US" sz="1100" b="0" dirty="0"/>
              <a:t>*Either motioned or ready for motion</a:t>
            </a:r>
            <a:endParaRPr lang="en-US" sz="1400" b="0" dirty="0"/>
          </a:p>
        </p:txBody>
      </p:sp>
      <p:sp>
        <p:nvSpPr>
          <p:cNvPr id="4" name="Slide Number Placeholder 3">
            <a:extLst>
              <a:ext uri="{FF2B5EF4-FFF2-40B4-BE49-F238E27FC236}">
                <a16:creationId xmlns:a16="http://schemas.microsoft.com/office/drawing/2014/main" id="{0F594D8D-205A-130F-F44A-33234B5124E9}"/>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73293754-77B9-AF3C-66B0-AC1E188A985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ACA49CE-D01F-5C62-094F-BCB7174FDE18}"/>
              </a:ext>
            </a:extLst>
          </p:cNvPr>
          <p:cNvSpPr>
            <a:spLocks noGrp="1"/>
          </p:cNvSpPr>
          <p:nvPr>
            <p:ph type="dt" idx="15"/>
          </p:nvPr>
        </p:nvSpPr>
        <p:spPr/>
        <p:txBody>
          <a:bodyPr/>
          <a:lstStyle/>
          <a:p>
            <a:r>
              <a:rPr lang="en-US" dirty="0"/>
              <a:t>September 2022</a:t>
            </a:r>
            <a:endParaRPr lang="en-GB" dirty="0"/>
          </a:p>
        </p:txBody>
      </p:sp>
      <p:grpSp>
        <p:nvGrpSpPr>
          <p:cNvPr id="7" name="Group 6">
            <a:extLst>
              <a:ext uri="{FF2B5EF4-FFF2-40B4-BE49-F238E27FC236}">
                <a16:creationId xmlns:a16="http://schemas.microsoft.com/office/drawing/2014/main" id="{DB615754-04D1-1A6D-878B-E4B24E688A21}"/>
              </a:ext>
            </a:extLst>
          </p:cNvPr>
          <p:cNvGrpSpPr/>
          <p:nvPr/>
        </p:nvGrpSpPr>
        <p:grpSpPr>
          <a:xfrm>
            <a:off x="5406553" y="1489292"/>
            <a:ext cx="3254377" cy="2534271"/>
            <a:chOff x="8132132" y="1688079"/>
            <a:chExt cx="4059868" cy="3044901"/>
          </a:xfrm>
        </p:grpSpPr>
        <p:pic>
          <p:nvPicPr>
            <p:cNvPr id="8" name="Picture 7">
              <a:extLst>
                <a:ext uri="{FF2B5EF4-FFF2-40B4-BE49-F238E27FC236}">
                  <a16:creationId xmlns:a16="http://schemas.microsoft.com/office/drawing/2014/main" id="{23868EFB-8334-E8F8-EAD3-BE5DFBD0B9C2}"/>
                </a:ext>
              </a:extLst>
            </p:cNvPr>
            <p:cNvPicPr>
              <a:picLocks noChangeAspect="1"/>
            </p:cNvPicPr>
            <p:nvPr/>
          </p:nvPicPr>
          <p:blipFill>
            <a:blip r:embed="rId4"/>
            <a:stretch>
              <a:fillRect/>
            </a:stretch>
          </p:blipFill>
          <p:spPr>
            <a:xfrm>
              <a:off x="8132132" y="1688079"/>
              <a:ext cx="4059868" cy="3044901"/>
            </a:xfrm>
            <a:prstGeom prst="rect">
              <a:avLst/>
            </a:prstGeom>
          </p:spPr>
        </p:pic>
        <p:sp>
          <p:nvSpPr>
            <p:cNvPr id="9" name="Rectangle 8">
              <a:extLst>
                <a:ext uri="{FF2B5EF4-FFF2-40B4-BE49-F238E27FC236}">
                  <a16:creationId xmlns:a16="http://schemas.microsoft.com/office/drawing/2014/main" id="{BA7E2247-13DA-1246-471E-6E4C80E43A56}"/>
                </a:ext>
              </a:extLst>
            </p:cNvPr>
            <p:cNvSpPr/>
            <p:nvPr/>
          </p:nvSpPr>
          <p:spPr bwMode="auto">
            <a:xfrm>
              <a:off x="8736121" y="3466958"/>
              <a:ext cx="632161" cy="926152"/>
            </a:xfrm>
            <a:prstGeom prst="rect">
              <a:avLst/>
            </a:prstGeom>
            <a:solidFill>
              <a:srgbClr val="00B050"/>
            </a:solidFill>
            <a:ln w="9525" cap="flat" cmpd="sng" algn="ctr">
              <a:solidFill>
                <a:srgbClr val="00B05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10" name="Rectangle 9">
              <a:extLst>
                <a:ext uri="{FF2B5EF4-FFF2-40B4-BE49-F238E27FC236}">
                  <a16:creationId xmlns:a16="http://schemas.microsoft.com/office/drawing/2014/main" id="{D0F5C52C-A622-E461-1E72-2A1ED9B06581}"/>
                </a:ext>
              </a:extLst>
            </p:cNvPr>
            <p:cNvSpPr/>
            <p:nvPr/>
          </p:nvSpPr>
          <p:spPr bwMode="auto">
            <a:xfrm>
              <a:off x="9529906" y="3352800"/>
              <a:ext cx="632160" cy="1040310"/>
            </a:xfrm>
            <a:prstGeom prst="rect">
              <a:avLst/>
            </a:prstGeom>
            <a:solidFill>
              <a:srgbClr val="FF0000"/>
            </a:solidFill>
            <a:ln w="9525" cap="flat" cmpd="sng" algn="ctr">
              <a:solidFill>
                <a:srgbClr val="FF000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11" name="Rectangle 10">
              <a:extLst>
                <a:ext uri="{FF2B5EF4-FFF2-40B4-BE49-F238E27FC236}">
                  <a16:creationId xmlns:a16="http://schemas.microsoft.com/office/drawing/2014/main" id="{29B2D9C5-C205-69ED-96A0-78A514F1A860}"/>
                </a:ext>
              </a:extLst>
            </p:cNvPr>
            <p:cNvSpPr/>
            <p:nvPr/>
          </p:nvSpPr>
          <p:spPr bwMode="auto">
            <a:xfrm>
              <a:off x="11102640" y="3429000"/>
              <a:ext cx="632160" cy="964110"/>
            </a:xfrm>
            <a:prstGeom prst="rect">
              <a:avLst/>
            </a:prstGeom>
            <a:solidFill>
              <a:schemeClr val="tx1"/>
            </a:solidFill>
            <a:ln w="9525" cap="flat" cmpd="sng" algn="ctr">
              <a:solidFill>
                <a:schemeClr val="tx1"/>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grpSp>
      <p:pic>
        <p:nvPicPr>
          <p:cNvPr id="13" name="Picture 12">
            <a:extLst>
              <a:ext uri="{FF2B5EF4-FFF2-40B4-BE49-F238E27FC236}">
                <a16:creationId xmlns:a16="http://schemas.microsoft.com/office/drawing/2014/main" id="{6C6A2327-CB19-764A-5880-53858C2FA858}"/>
              </a:ext>
            </a:extLst>
          </p:cNvPr>
          <p:cNvPicPr>
            <a:picLocks noChangeAspect="1"/>
          </p:cNvPicPr>
          <p:nvPr/>
        </p:nvPicPr>
        <p:blipFill>
          <a:blip r:embed="rId5"/>
          <a:stretch>
            <a:fillRect/>
          </a:stretch>
        </p:blipFill>
        <p:spPr>
          <a:xfrm>
            <a:off x="5344228" y="3941142"/>
            <a:ext cx="3379028" cy="2534271"/>
          </a:xfrm>
          <a:prstGeom prst="rect">
            <a:avLst/>
          </a:prstGeom>
        </p:spPr>
      </p:pic>
    </p:spTree>
    <p:extLst>
      <p:ext uri="{BB962C8B-B14F-4D97-AF65-F5344CB8AC3E}">
        <p14:creationId xmlns:p14="http://schemas.microsoft.com/office/powerpoint/2010/main" val="184333187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t>Monday PHY Agenda–PM2</a:t>
            </a:r>
            <a:endParaRPr lang="en-US" dirty="0"/>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p:txBody>
          <a:bodyPr/>
          <a:lstStyle/>
          <a:p>
            <a:pPr>
              <a:buFont typeface="Arial" panose="020B0604020202020204" pitchFamily="34" charset="0"/>
              <a:buChar char="•"/>
            </a:pPr>
            <a:r>
              <a:rPr lang="en-US" altLang="en-US" sz="2000" dirty="0"/>
              <a:t>Call meeting to order </a:t>
            </a:r>
          </a:p>
          <a:p>
            <a:pPr>
              <a:buFont typeface="Arial" panose="020B0604020202020204" pitchFamily="34" charset="0"/>
              <a:buChar char="•"/>
            </a:pPr>
            <a:r>
              <a:rPr lang="en-US" altLang="en-US" sz="2000" dirty="0"/>
              <a:t>IEEE-SA Policies and Procedure</a:t>
            </a:r>
          </a:p>
          <a:p>
            <a:pPr>
              <a:buFont typeface="Arial" panose="020B0604020202020204" pitchFamily="34" charset="0"/>
              <a:buChar char="•"/>
            </a:pPr>
            <a:r>
              <a:rPr lang="en-US" altLang="en-US" sz="2000" dirty="0"/>
              <a:t>Attendance reminder</a:t>
            </a:r>
          </a:p>
          <a:p>
            <a:pPr lvl="0">
              <a:buFont typeface="Arial" panose="020B0604020202020204" pitchFamily="34" charset="0"/>
              <a:buChar char="•"/>
            </a:pPr>
            <a:r>
              <a:rPr lang="en-GB" sz="2000" dirty="0"/>
              <a:t>Submissions:</a:t>
            </a:r>
          </a:p>
          <a:p>
            <a:pPr lvl="1">
              <a:buFont typeface="Arial" panose="020B0604020202020204" pitchFamily="34" charset="0"/>
              <a:buChar char="•"/>
            </a:pPr>
            <a:r>
              <a:rPr lang="en-US" sz="1200" b="0" i="0" u="none" strike="noStrike" kern="1200" dirty="0">
                <a:solidFill>
                  <a:srgbClr val="000000"/>
                </a:solidFill>
                <a:effectLst/>
                <a:latin typeface="Times New Roman" panose="02020603050405020304" pitchFamily="18" charset="0"/>
                <a:ea typeface="MS Gothic" panose="020B0609070205080204" pitchFamily="49" charset="-128"/>
                <a:hlinkClick r:id="rId2"/>
              </a:rPr>
              <a:t>1550r0</a:t>
            </a:r>
            <a:r>
              <a:rPr lang="en-US" sz="1200" b="0" i="0" u="none" strike="noStrike" kern="1200" dirty="0">
                <a:solidFill>
                  <a:srgbClr val="000000"/>
                </a:solidFill>
                <a:effectLst/>
                <a:latin typeface="Times New Roman" panose="02020603050405020304" pitchFamily="18" charset="0"/>
                <a:ea typeface="MS Gothic" panose="020B0609070205080204" pitchFamily="49" charset="-128"/>
              </a:rPr>
              <a:t> Resolutions for CIDs in Clause 36.3.5 				</a:t>
            </a:r>
            <a:r>
              <a:rPr lang="en-US" sz="1200" i="0" u="none" strike="noStrike" kern="1200" dirty="0">
                <a:solidFill>
                  <a:srgbClr val="000000"/>
                </a:solidFill>
                <a:effectLst/>
                <a:latin typeface="Times New Roman" panose="02020603050405020304" pitchFamily="18" charset="0"/>
                <a:ea typeface="MS Gothic" panose="020B0609070205080204" pitchFamily="49" charset="-128"/>
              </a:rPr>
              <a:t>Jianhan Liu</a:t>
            </a:r>
            <a:r>
              <a:rPr lang="en-US" sz="1200" kern="1200" dirty="0">
                <a:solidFill>
                  <a:srgbClr val="000000"/>
                </a:solidFill>
                <a:latin typeface="Arial" panose="020B0604020202020204" pitchFamily="34" charset="0"/>
                <a:ea typeface="MS Gothic" panose="020B0609070205080204" pitchFamily="49" charset="-128"/>
              </a:rPr>
              <a:t> 		[</a:t>
            </a:r>
            <a:r>
              <a:rPr lang="en-US" sz="1200" i="0" u="none" strike="noStrike" kern="1200" dirty="0">
                <a:solidFill>
                  <a:srgbClr val="000000"/>
                </a:solidFill>
                <a:effectLst/>
                <a:latin typeface="Times New Roman" panose="02020603050405020304" pitchFamily="18" charset="0"/>
                <a:ea typeface="Times New Roman" panose="02020603050405020304" pitchFamily="18" charset="0"/>
              </a:rPr>
              <a:t>1C]</a:t>
            </a:r>
            <a:endParaRPr lang="en-US" sz="1200" dirty="0">
              <a:latin typeface="Arial" panose="020B0604020202020204" pitchFamily="34" charset="0"/>
            </a:endParaRPr>
          </a:p>
          <a:p>
            <a:pPr lvl="1">
              <a:buFont typeface="Arial" panose="020B0604020202020204" pitchFamily="34" charset="0"/>
              <a:buChar char="•"/>
            </a:pPr>
            <a:r>
              <a:rPr lang="en-US" sz="1200" b="0" i="0" u="none" strike="noStrike" kern="1200" dirty="0">
                <a:solidFill>
                  <a:srgbClr val="000000"/>
                </a:solidFill>
                <a:effectLst/>
                <a:latin typeface="Times New Roman" panose="02020603050405020304" pitchFamily="18" charset="0"/>
                <a:ea typeface="MS Gothic" panose="020B0609070205080204" pitchFamily="49" charset="-128"/>
                <a:hlinkClick r:id="rId3"/>
              </a:rPr>
              <a:t>1552r0</a:t>
            </a:r>
            <a:r>
              <a:rPr lang="en-US" sz="1200" b="0" i="0" u="none" strike="noStrike" kern="1200" dirty="0">
                <a:solidFill>
                  <a:srgbClr val="000000"/>
                </a:solidFill>
                <a:effectLst/>
                <a:latin typeface="Times New Roman" panose="02020603050405020304" pitchFamily="18" charset="0"/>
                <a:ea typeface="MS Gothic" panose="020B0609070205080204" pitchFamily="49" charset="-128"/>
              </a:rPr>
              <a:t> Resolution for CIDs in Clause 36.3.13.8</a:t>
            </a:r>
            <a:r>
              <a:rPr lang="en-US" sz="1200" dirty="0">
                <a:latin typeface="Arial" panose="020B0604020202020204" pitchFamily="34" charset="0"/>
              </a:rPr>
              <a:t> 			</a:t>
            </a:r>
            <a:r>
              <a:rPr lang="en-US" sz="1200" b="0" i="0" u="none" strike="noStrike" kern="1200" dirty="0">
                <a:solidFill>
                  <a:srgbClr val="000000"/>
                </a:solidFill>
                <a:effectLst/>
                <a:latin typeface="Times New Roman" panose="02020603050405020304" pitchFamily="18" charset="0"/>
                <a:ea typeface="MS Gothic" panose="020B0609070205080204" pitchFamily="49" charset="-128"/>
              </a:rPr>
              <a:t>Jianhan Liu</a:t>
            </a:r>
            <a:r>
              <a:rPr lang="en-US" sz="1200" kern="1200" dirty="0">
                <a:solidFill>
                  <a:srgbClr val="000000"/>
                </a:solidFill>
                <a:latin typeface="Arial" panose="020B0604020202020204" pitchFamily="34" charset="0"/>
                <a:ea typeface="MS Gothic" panose="020B0609070205080204" pitchFamily="49" charset="-128"/>
              </a:rPr>
              <a:t> 		[</a:t>
            </a:r>
            <a:r>
              <a:rPr lang="en-US" sz="1200" b="0" i="0" u="none" strike="noStrike" kern="1200" dirty="0">
                <a:solidFill>
                  <a:srgbClr val="000000"/>
                </a:solidFill>
                <a:effectLst/>
                <a:latin typeface="Times New Roman" panose="02020603050405020304" pitchFamily="18" charset="0"/>
                <a:ea typeface="Times New Roman" panose="02020603050405020304" pitchFamily="18" charset="0"/>
              </a:rPr>
              <a:t>4C]</a:t>
            </a:r>
            <a:endParaRPr lang="en-US" sz="1200" dirty="0">
              <a:latin typeface="Arial" panose="020B0604020202020204" pitchFamily="34" charset="0"/>
            </a:endParaRPr>
          </a:p>
          <a:p>
            <a:pPr lvl="1">
              <a:buFont typeface="Arial" panose="020B0604020202020204" pitchFamily="34" charset="0"/>
              <a:buChar char="•"/>
            </a:pPr>
            <a:r>
              <a:rPr lang="en-US" sz="1200" b="0" i="0" u="none" strike="noStrike" kern="1200" dirty="0">
                <a:solidFill>
                  <a:srgbClr val="000000"/>
                </a:solidFill>
                <a:effectLst/>
                <a:latin typeface="Times New Roman" panose="02020603050405020304" pitchFamily="18" charset="0"/>
                <a:ea typeface="MS Gothic" panose="020B0609070205080204" pitchFamily="49" charset="-128"/>
                <a:hlinkClick r:id="rId4"/>
              </a:rPr>
              <a:t>1553r0</a:t>
            </a:r>
            <a:r>
              <a:rPr lang="en-US" sz="1200" b="0" i="0" u="none" strike="noStrike" kern="1200" dirty="0">
                <a:solidFill>
                  <a:srgbClr val="000000"/>
                </a:solidFill>
                <a:effectLst/>
                <a:latin typeface="Times New Roman" panose="02020603050405020304" pitchFamily="18" charset="0"/>
                <a:ea typeface="MS Gothic" panose="020B0609070205080204" pitchFamily="49" charset="-128"/>
              </a:rPr>
              <a:t> Resolution for CIDs in Clause 36.3.13.9</a:t>
            </a:r>
            <a:r>
              <a:rPr lang="en-US" sz="1200" dirty="0">
                <a:latin typeface="Arial" panose="020B0604020202020204" pitchFamily="34" charset="0"/>
              </a:rPr>
              <a:t> 			</a:t>
            </a:r>
            <a:r>
              <a:rPr lang="en-US" sz="1200" b="0" i="0" u="none" strike="noStrike" kern="1200" dirty="0">
                <a:solidFill>
                  <a:srgbClr val="000000"/>
                </a:solidFill>
                <a:effectLst/>
                <a:latin typeface="Times New Roman" panose="02020603050405020304" pitchFamily="18" charset="0"/>
                <a:ea typeface="MS Gothic" panose="020B0609070205080204" pitchFamily="49" charset="-128"/>
              </a:rPr>
              <a:t>Jianhan Liu</a:t>
            </a:r>
            <a:r>
              <a:rPr lang="en-US" sz="1200" kern="1200" dirty="0">
                <a:solidFill>
                  <a:srgbClr val="000000"/>
                </a:solidFill>
                <a:latin typeface="Arial" panose="020B0604020202020204" pitchFamily="34" charset="0"/>
                <a:ea typeface="MS Gothic" panose="020B0609070205080204" pitchFamily="49" charset="-128"/>
              </a:rPr>
              <a:t> 		[</a:t>
            </a:r>
            <a:r>
              <a:rPr lang="en-US" sz="1200" b="0" i="0" u="none" strike="noStrike" kern="1200" dirty="0">
                <a:solidFill>
                  <a:srgbClr val="000000"/>
                </a:solidFill>
                <a:effectLst/>
                <a:latin typeface="Times New Roman" panose="02020603050405020304" pitchFamily="18" charset="0"/>
                <a:ea typeface="Times New Roman" panose="02020603050405020304" pitchFamily="18" charset="0"/>
              </a:rPr>
              <a:t>2C]</a:t>
            </a:r>
            <a:endParaRPr lang="en-US" sz="1200" dirty="0">
              <a:latin typeface="Arial" panose="020B0604020202020204" pitchFamily="34" charset="0"/>
            </a:endParaRPr>
          </a:p>
          <a:p>
            <a:pPr lvl="1">
              <a:buFont typeface="Arial" panose="020B0604020202020204" pitchFamily="34" charset="0"/>
              <a:buChar char="•"/>
            </a:pPr>
            <a:r>
              <a:rPr lang="en-US" sz="1200" b="0" i="0" u="none" strike="noStrike" kern="1200" dirty="0">
                <a:solidFill>
                  <a:srgbClr val="000000"/>
                </a:solidFill>
                <a:effectLst/>
                <a:latin typeface="Times New Roman" panose="02020603050405020304" pitchFamily="18" charset="0"/>
                <a:ea typeface="Times New Roman" panose="02020603050405020304" pitchFamily="18" charset="0"/>
                <a:hlinkClick r:id="rId5"/>
              </a:rPr>
              <a:t>1551r0</a:t>
            </a:r>
            <a:r>
              <a:rPr lang="en-US" sz="1200" b="0" i="0" u="none" strike="noStrike" kern="1200" dirty="0">
                <a:solidFill>
                  <a:srgbClr val="000000"/>
                </a:solidFill>
                <a:effectLst/>
                <a:latin typeface="Times New Roman" panose="02020603050405020304" pitchFamily="18" charset="0"/>
                <a:ea typeface="Times New Roman" panose="02020603050405020304" pitchFamily="18" charset="0"/>
              </a:rPr>
              <a:t> cr-on-9.4.2.313.4-Supported EHT-MCS And NSS Set field</a:t>
            </a:r>
            <a:r>
              <a:rPr lang="en-US" sz="1200" dirty="0">
                <a:latin typeface="Arial" panose="020B0604020202020204" pitchFamily="34" charset="0"/>
              </a:rPr>
              <a:t> 	</a:t>
            </a:r>
            <a:r>
              <a:rPr lang="en-US" sz="1200" b="0" i="0" u="none" strike="noStrike" kern="1200" dirty="0">
                <a:solidFill>
                  <a:srgbClr val="000000"/>
                </a:solidFill>
                <a:effectLst/>
                <a:latin typeface="Times New Roman" panose="02020603050405020304" pitchFamily="18" charset="0"/>
                <a:ea typeface="Times New Roman" panose="02020603050405020304" pitchFamily="18" charset="0"/>
              </a:rPr>
              <a:t>Bo Gong  		[5C]</a:t>
            </a:r>
            <a:endParaRPr lang="en-US" sz="1200" b="0" i="0" u="none" strike="noStrike" dirty="0">
              <a:effectLst/>
              <a:latin typeface="Arial" panose="020B0604020202020204" pitchFamily="34" charset="0"/>
            </a:endParaRPr>
          </a:p>
          <a:p>
            <a:pPr lvl="1">
              <a:buFont typeface="Arial" panose="020B0604020202020204" pitchFamily="34" charset="0"/>
              <a:buChar char="•"/>
            </a:pPr>
            <a:r>
              <a:rPr lang="en-GB" sz="1600" dirty="0"/>
              <a:t>…</a:t>
            </a:r>
          </a:p>
          <a:p>
            <a:pPr lvl="0">
              <a:buFont typeface="Arial" panose="020B0604020202020204" pitchFamily="34" charset="0"/>
              <a:buChar char="•"/>
            </a:pPr>
            <a:r>
              <a:rPr lang="en-GB" sz="2000" dirty="0" err="1"/>
              <a:t>AoB</a:t>
            </a:r>
            <a:r>
              <a:rPr lang="en-GB" sz="2000" dirty="0"/>
              <a:t>:</a:t>
            </a:r>
          </a:p>
          <a:p>
            <a:pPr lvl="0">
              <a:buFont typeface="Arial" panose="020B0604020202020204" pitchFamily="34" charset="0"/>
              <a:buChar char="•"/>
            </a:pPr>
            <a:r>
              <a:rPr lang="en-GB" sz="2000" dirty="0"/>
              <a:t>Recess</a:t>
            </a:r>
            <a:endParaRPr lang="en-US" sz="2000" dirty="0"/>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74228180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Monday MAC Agenda–PM2</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Fast Track Submissions:</a:t>
            </a:r>
          </a:p>
          <a:p>
            <a:pPr lvl="1">
              <a:buFont typeface="Arial" panose="020B0604020202020204" pitchFamily="34" charset="0"/>
              <a:buChar char="•"/>
            </a:pPr>
            <a:r>
              <a:rPr lang="en-GB" sz="1200" i="0" u="sng" strike="noStrike" kern="1200" dirty="0">
                <a:solidFill>
                  <a:srgbClr val="0000FF"/>
                </a:solidFill>
                <a:effectLst/>
                <a:ea typeface="Times New Roman" panose="02020603050405020304" pitchFamily="18" charset="0"/>
                <a:hlinkClick r:id="rId2"/>
              </a:rPr>
              <a:t>1189r0</a:t>
            </a:r>
            <a:r>
              <a:rPr lang="en-GB" sz="1200" i="0" u="none" strike="noStrike" kern="1200" dirty="0">
                <a:solidFill>
                  <a:srgbClr val="000000"/>
                </a:solidFill>
                <a:effectLst/>
                <a:ea typeface="Times New Roman" panose="02020603050405020304" pitchFamily="18" charset="0"/>
              </a:rPr>
              <a:t> CR for TXS - part 1 						Dibakar Das</a:t>
            </a:r>
            <a:r>
              <a:rPr lang="en-US" sz="1200" dirty="0"/>
              <a:t> 	[</a:t>
            </a:r>
            <a:r>
              <a:rPr lang="en-GB" sz="1200" i="0" u="none" strike="noStrike" kern="1200" dirty="0">
                <a:solidFill>
                  <a:srgbClr val="000000"/>
                </a:solidFill>
                <a:effectLst/>
                <a:ea typeface="Times New Roman" panose="02020603050405020304" pitchFamily="18" charset="0"/>
              </a:rPr>
              <a:t>110C-XGT 90’]</a:t>
            </a:r>
            <a:endParaRPr lang="en-US" sz="1200" b="1" dirty="0"/>
          </a:p>
          <a:p>
            <a:pPr lvl="1">
              <a:buFont typeface="Arial" panose="020B0604020202020204" pitchFamily="34" charset="0"/>
              <a:buChar char="•"/>
            </a:pPr>
            <a:r>
              <a:rPr lang="en-GB" sz="1200" i="0" u="sng" strike="noStrike" kern="1200" dirty="0">
                <a:solidFill>
                  <a:srgbClr val="0000FF"/>
                </a:solidFill>
                <a:effectLst/>
                <a:ea typeface="Times New Roman" panose="02020603050405020304" pitchFamily="18" charset="0"/>
                <a:hlinkClick r:id="rId3"/>
              </a:rPr>
              <a:t>1526r0</a:t>
            </a:r>
            <a:r>
              <a:rPr lang="en-GB" sz="1200" i="0" u="sng" strike="noStrike" kern="1200" dirty="0">
                <a:solidFill>
                  <a:srgbClr val="0000FF"/>
                </a:solidFill>
                <a:effectLst/>
                <a:ea typeface="Times New Roman" panose="02020603050405020304" pitchFamily="18" charset="0"/>
              </a:rPr>
              <a:t> </a:t>
            </a:r>
            <a:r>
              <a:rPr lang="en-GB" sz="1200" i="0" u="none" strike="noStrike" kern="1200" dirty="0">
                <a:solidFill>
                  <a:srgbClr val="000000"/>
                </a:solidFill>
                <a:effectLst/>
                <a:ea typeface="Times New Roman" panose="02020603050405020304" pitchFamily="18" charset="0"/>
              </a:rPr>
              <a:t>LB266 CR for subclause 35.8.2 				Ming Gan</a:t>
            </a:r>
            <a:r>
              <a:rPr lang="en-US" sz="1200" kern="1200" dirty="0">
                <a:solidFill>
                  <a:srgbClr val="000000"/>
                </a:solidFill>
                <a:ea typeface="Times New Roman" panose="02020603050405020304" pitchFamily="18" charset="0"/>
              </a:rPr>
              <a:t> 	[</a:t>
            </a:r>
            <a:r>
              <a:rPr lang="en-GB" sz="1200" i="0" u="none" strike="noStrike" kern="1200" dirty="0">
                <a:solidFill>
                  <a:srgbClr val="000000"/>
                </a:solidFill>
                <a:effectLst/>
                <a:ea typeface="Times New Roman" panose="02020603050405020304" pitchFamily="18" charset="0"/>
              </a:rPr>
              <a:t>16C    </a:t>
            </a:r>
            <a:r>
              <a:rPr lang="en-GB" sz="1200" i="0" u="none" strike="noStrike" kern="1200">
                <a:solidFill>
                  <a:srgbClr val="000000"/>
                </a:solidFill>
                <a:effectLst/>
                <a:ea typeface="Times New Roman" panose="02020603050405020304" pitchFamily="18" charset="0"/>
              </a:rPr>
              <a:t>20’]</a:t>
            </a:r>
            <a:endParaRPr lang="en-GB" sz="1200" dirty="0"/>
          </a:p>
          <a:p>
            <a:pPr>
              <a:buFont typeface="Arial" panose="020B0604020202020204" pitchFamily="34" charset="0"/>
              <a:buChar char="•"/>
            </a:pPr>
            <a:r>
              <a:rPr lang="en-GB" sz="1600" dirty="0"/>
              <a:t>Submissions: </a:t>
            </a:r>
          </a:p>
          <a:p>
            <a:pPr lvl="1">
              <a:buFont typeface="Arial" panose="020B0604020202020204" pitchFamily="34" charset="0"/>
              <a:buChar char="•"/>
            </a:pPr>
            <a:r>
              <a:rPr lang="en-GB" sz="1200" i="0" u="sng" strike="noStrike" kern="1200" dirty="0">
                <a:solidFill>
                  <a:srgbClr val="0000FF"/>
                </a:solidFill>
                <a:effectLst/>
                <a:ea typeface="Times New Roman" panose="02020603050405020304" pitchFamily="18" charset="0"/>
                <a:hlinkClick r:id="rId4"/>
              </a:rPr>
              <a:t>1233r7</a:t>
            </a:r>
            <a:r>
              <a:rPr lang="en-GB" sz="1200" i="0" u="sng" strike="noStrike" kern="1200" dirty="0">
                <a:solidFill>
                  <a:srgbClr val="0000FF"/>
                </a:solidFill>
                <a:effectLst/>
                <a:ea typeface="Times New Roman" panose="02020603050405020304" pitchFamily="18" charset="0"/>
              </a:rPr>
              <a:t> </a:t>
            </a:r>
            <a:r>
              <a:rPr lang="en-GB" sz="1200" i="0" u="none" strike="noStrike" kern="1200" dirty="0">
                <a:solidFill>
                  <a:srgbClr val="000000"/>
                </a:solidFill>
                <a:effectLst/>
                <a:ea typeface="Times New Roman" panose="02020603050405020304" pitchFamily="18" charset="0"/>
              </a:rPr>
              <a:t>LB266: cr-for-35-3-19-part1 					Kaiying Lu</a:t>
            </a:r>
            <a:r>
              <a:rPr lang="en-US" sz="1200" dirty="0"/>
              <a:t> 		[</a:t>
            </a:r>
            <a:r>
              <a:rPr lang="en-GB" sz="1200" i="0" u="none" strike="noStrike" kern="1200" dirty="0">
                <a:solidFill>
                  <a:srgbClr val="000000"/>
                </a:solidFill>
                <a:effectLst/>
                <a:ea typeface="Times New Roman" panose="02020603050405020304" pitchFamily="18" charset="0"/>
              </a:rPr>
              <a:t>5C SP	 10’]</a:t>
            </a:r>
            <a:endParaRPr lang="en-US" sz="1200" dirty="0"/>
          </a:p>
          <a:p>
            <a:pPr lvl="1">
              <a:buFont typeface="Arial" panose="020B0604020202020204" pitchFamily="34" charset="0"/>
              <a:buChar char="•"/>
            </a:pPr>
            <a:r>
              <a:rPr lang="en-GB" sz="1200" u="sng" kern="1200" dirty="0">
                <a:solidFill>
                  <a:srgbClr val="0000FF"/>
                </a:solidFill>
                <a:ea typeface="Times New Roman" panose="02020603050405020304" pitchFamily="18" charset="0"/>
                <a:hlinkClick r:id="rId5"/>
              </a:rPr>
              <a:t>1051r1</a:t>
            </a:r>
            <a:r>
              <a:rPr lang="en-GB" sz="1200" i="0" u="none" strike="noStrike" kern="1200" dirty="0">
                <a:solidFill>
                  <a:srgbClr val="000000"/>
                </a:solidFill>
                <a:effectLst/>
                <a:ea typeface="Times New Roman" panose="02020603050405020304" pitchFamily="18" charset="0"/>
              </a:rPr>
              <a:t> LB266: CR for TWT 						Rubayet Shafin 	[6C 	 20’]</a:t>
            </a:r>
          </a:p>
          <a:p>
            <a:pPr lvl="1">
              <a:buFont typeface="Arial" panose="020B0604020202020204" pitchFamily="34" charset="0"/>
              <a:buChar char="•"/>
            </a:pPr>
            <a:r>
              <a:rPr lang="en-GB" sz="1200" i="0" u="sng" strike="noStrike" kern="1200" dirty="0">
                <a:solidFill>
                  <a:srgbClr val="0000FF"/>
                </a:solidFill>
                <a:effectLst/>
                <a:ea typeface="Times New Roman" panose="02020603050405020304" pitchFamily="18" charset="0"/>
                <a:hlinkClick r:id="rId6"/>
              </a:rPr>
              <a:t>1292r2</a:t>
            </a:r>
            <a:r>
              <a:rPr lang="en-GB" sz="1200" i="0" u="none" strike="noStrike" kern="1200" dirty="0">
                <a:solidFill>
                  <a:srgbClr val="000000"/>
                </a:solidFill>
                <a:effectLst/>
                <a:ea typeface="Times New Roman" panose="02020603050405020304" pitchFamily="18" charset="0"/>
              </a:rPr>
              <a:t> CR for CID 10861</a:t>
            </a:r>
            <a:r>
              <a:rPr lang="en-US" sz="1200" dirty="0"/>
              <a:t> 						</a:t>
            </a:r>
            <a:r>
              <a:rPr lang="en-GB" sz="1200" i="0" u="none" strike="noStrike" kern="1200" dirty="0" err="1">
                <a:solidFill>
                  <a:srgbClr val="000000"/>
                </a:solidFill>
                <a:effectLst/>
                <a:ea typeface="Times New Roman" panose="02020603050405020304" pitchFamily="18" charset="0"/>
              </a:rPr>
              <a:t>Yousi</a:t>
            </a:r>
            <a:r>
              <a:rPr lang="en-GB" sz="1200" i="0" u="none" strike="noStrike" kern="1200" dirty="0">
                <a:solidFill>
                  <a:srgbClr val="000000"/>
                </a:solidFill>
                <a:effectLst/>
                <a:ea typeface="Times New Roman" panose="02020603050405020304" pitchFamily="18" charset="0"/>
              </a:rPr>
              <a:t> Lin		[1C	 10’]</a:t>
            </a:r>
            <a:endParaRPr lang="en-US" sz="1200" i="0" u="none" strike="noStrike" dirty="0">
              <a:effectLst/>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304975514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Monday MAC Agenda–EVE</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Fast Track Submissions:</a:t>
            </a:r>
          </a:p>
          <a:p>
            <a:pPr lvl="1">
              <a:buFont typeface="Arial" panose="020B0604020202020204" pitchFamily="34" charset="0"/>
              <a:buChar char="•"/>
            </a:pPr>
            <a:r>
              <a:rPr lang="en-US" sz="1200" dirty="0"/>
              <a:t>…</a:t>
            </a:r>
            <a:endParaRPr lang="en-US" sz="1200" i="0" u="none" strike="noStrike" dirty="0">
              <a:effectLst/>
            </a:endParaRPr>
          </a:p>
          <a:p>
            <a:pPr lvl="0">
              <a:buFont typeface="Arial" panose="020B0604020202020204" pitchFamily="34" charset="0"/>
              <a:buChar char="•"/>
            </a:pPr>
            <a:r>
              <a:rPr lang="en-GB" sz="1600" dirty="0"/>
              <a:t>Submissions (last 30’):</a:t>
            </a:r>
          </a:p>
          <a:p>
            <a:pPr lvl="1">
              <a:buFont typeface="Arial" panose="020B0604020202020204" pitchFamily="34" charset="0"/>
              <a:buChar char="•"/>
            </a:pPr>
            <a:r>
              <a:rPr lang="en-US" sz="1200" dirty="0"/>
              <a:t>…</a:t>
            </a:r>
            <a:endParaRPr lang="en-US" sz="1200" i="0" u="none" strike="noStrike" dirty="0">
              <a:effectLst/>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398569783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Tuesday Joint Agenda-AM1</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800" dirty="0"/>
              <a:t>Call meeting to order </a:t>
            </a:r>
          </a:p>
          <a:p>
            <a:pPr>
              <a:buFont typeface="Arial" panose="020B0604020202020204" pitchFamily="34" charset="0"/>
              <a:buChar char="•"/>
            </a:pPr>
            <a:r>
              <a:rPr lang="en-US" altLang="en-US" sz="1800" dirty="0"/>
              <a:t>IEEE-SA Policies and Procedure</a:t>
            </a:r>
          </a:p>
          <a:p>
            <a:pPr>
              <a:buFont typeface="Arial" panose="020B0604020202020204" pitchFamily="34" charset="0"/>
              <a:buChar char="•"/>
            </a:pPr>
            <a:r>
              <a:rPr lang="en-US" altLang="en-US" sz="1800" dirty="0"/>
              <a:t>Attendance reminder</a:t>
            </a:r>
          </a:p>
          <a:p>
            <a:pPr>
              <a:buFont typeface="Arial" panose="020B0604020202020204" pitchFamily="34" charset="0"/>
              <a:buChar char="•"/>
            </a:pPr>
            <a:r>
              <a:rPr lang="en-GB" sz="1800" dirty="0"/>
              <a:t>Announcements:</a:t>
            </a:r>
          </a:p>
          <a:p>
            <a:pPr lvl="0">
              <a:buFont typeface="Arial" panose="020B0604020202020204" pitchFamily="34" charset="0"/>
              <a:buChar char="•"/>
            </a:pPr>
            <a:r>
              <a:rPr lang="en-GB" sz="1800" dirty="0"/>
              <a:t>Submissions:</a:t>
            </a:r>
          </a:p>
          <a:p>
            <a:pPr lvl="1">
              <a:buFont typeface="Arial" panose="020B0604020202020204" pitchFamily="34" charset="0"/>
              <a:buChar char="•"/>
            </a:pPr>
            <a:r>
              <a:rPr lang="en-US" sz="1400" dirty="0">
                <a:solidFill>
                  <a:schemeClr val="tx1"/>
                </a:solidFill>
              </a:rPr>
              <a:t>…</a:t>
            </a:r>
            <a:endParaRPr lang="en-GB" sz="1400" dirty="0">
              <a:solidFill>
                <a:schemeClr val="tx1"/>
              </a:solidFill>
            </a:endParaRPr>
          </a:p>
          <a:p>
            <a:pPr lvl="0">
              <a:buFont typeface="Arial" panose="020B0604020202020204" pitchFamily="34" charset="0"/>
              <a:buChar char="•"/>
            </a:pPr>
            <a:r>
              <a:rPr lang="en-GB" sz="1800" dirty="0" err="1"/>
              <a:t>AoB</a:t>
            </a:r>
            <a:r>
              <a:rPr lang="en-GB" sz="1800" dirty="0"/>
              <a:t>: </a:t>
            </a:r>
          </a:p>
          <a:p>
            <a:pPr lvl="0">
              <a:buFont typeface="Arial" panose="020B0604020202020204" pitchFamily="34" charset="0"/>
              <a:buChar char="•"/>
            </a:pPr>
            <a:r>
              <a:rPr lang="en-GB" sz="1800" dirty="0"/>
              <a:t>Recess</a:t>
            </a:r>
            <a:endParaRPr lang="en-US" sz="18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137093728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t>Tuesday PHY Agenda–PM1</a:t>
            </a:r>
            <a:endParaRPr lang="en-US" dirty="0"/>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p:txBody>
          <a:bodyPr/>
          <a:lstStyle/>
          <a:p>
            <a:pPr>
              <a:buFont typeface="Arial" panose="020B0604020202020204" pitchFamily="34" charset="0"/>
              <a:buChar char="•"/>
            </a:pPr>
            <a:r>
              <a:rPr lang="en-US" altLang="en-US" sz="2000" dirty="0"/>
              <a:t>Call meeting to order </a:t>
            </a:r>
          </a:p>
          <a:p>
            <a:pPr>
              <a:buFont typeface="Arial" panose="020B0604020202020204" pitchFamily="34" charset="0"/>
              <a:buChar char="•"/>
            </a:pPr>
            <a:r>
              <a:rPr lang="en-US" altLang="en-US" sz="2000" dirty="0"/>
              <a:t>IEEE-SA Policies and Procedure</a:t>
            </a:r>
          </a:p>
          <a:p>
            <a:pPr>
              <a:buFont typeface="Arial" panose="020B0604020202020204" pitchFamily="34" charset="0"/>
              <a:buChar char="•"/>
            </a:pPr>
            <a:r>
              <a:rPr lang="en-US" altLang="en-US" sz="2000" dirty="0"/>
              <a:t>Attendance reminder</a:t>
            </a:r>
          </a:p>
          <a:p>
            <a:pPr lvl="0">
              <a:buFont typeface="Arial" panose="020B0604020202020204" pitchFamily="34" charset="0"/>
              <a:buChar char="•"/>
            </a:pPr>
            <a:r>
              <a:rPr lang="en-GB" sz="2000" dirty="0"/>
              <a:t>Submissions:</a:t>
            </a:r>
          </a:p>
          <a:p>
            <a:pPr lvl="1">
              <a:buFont typeface="Arial" panose="020B0604020202020204" pitchFamily="34" charset="0"/>
              <a:buChar char="•"/>
            </a:pPr>
            <a:r>
              <a:rPr lang="en-US" sz="1400" b="0" i="0" u="none" strike="noStrike" kern="1200" dirty="0">
                <a:solidFill>
                  <a:schemeClr val="tx1"/>
                </a:solidFill>
                <a:effectLst/>
                <a:ea typeface="MS Gothic" panose="020B0609070205080204" pitchFamily="49" charset="-128"/>
              </a:rPr>
              <a:t>…</a:t>
            </a:r>
            <a:endParaRPr lang="en-GB" sz="1400" kern="1200" dirty="0">
              <a:solidFill>
                <a:schemeClr val="tx1"/>
              </a:solidFill>
              <a:latin typeface="Times New Roman" panose="02020603050405020304" pitchFamily="18" charset="0"/>
              <a:ea typeface="MS Gothic" panose="020B0609070205080204" pitchFamily="49" charset="-128"/>
            </a:endParaRPr>
          </a:p>
          <a:p>
            <a:pPr lvl="0">
              <a:buFont typeface="Arial" panose="020B0604020202020204" pitchFamily="34" charset="0"/>
              <a:buChar char="•"/>
            </a:pPr>
            <a:r>
              <a:rPr lang="en-GB" sz="2000" dirty="0" err="1"/>
              <a:t>AoB</a:t>
            </a:r>
            <a:r>
              <a:rPr lang="en-GB" sz="2000" dirty="0"/>
              <a:t>:</a:t>
            </a:r>
          </a:p>
          <a:p>
            <a:pPr lvl="0">
              <a:buFont typeface="Arial" panose="020B0604020202020204" pitchFamily="34" charset="0"/>
              <a:buChar char="•"/>
            </a:pPr>
            <a:r>
              <a:rPr lang="en-GB" sz="2000" dirty="0"/>
              <a:t>Recess</a:t>
            </a:r>
            <a:endParaRPr lang="en-US" sz="2000" dirty="0"/>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26471017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Tuesday MAC Agenda–PM1</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p:txBody>
          <a:bodyPr/>
          <a:lstStyle/>
          <a:p>
            <a:pPr>
              <a:buFont typeface="Arial" panose="020B0604020202020204" pitchFamily="34" charset="0"/>
              <a:buChar char="•"/>
            </a:pPr>
            <a:r>
              <a:rPr lang="en-US" altLang="en-US" sz="2000" dirty="0"/>
              <a:t>Call meeting to order </a:t>
            </a:r>
          </a:p>
          <a:p>
            <a:pPr>
              <a:buFont typeface="Arial" panose="020B0604020202020204" pitchFamily="34" charset="0"/>
              <a:buChar char="•"/>
            </a:pPr>
            <a:r>
              <a:rPr lang="en-US" altLang="en-US" sz="2000" dirty="0"/>
              <a:t>IEEE-SA Policies and Procedure</a:t>
            </a:r>
          </a:p>
          <a:p>
            <a:pPr>
              <a:buFont typeface="Arial" panose="020B0604020202020204" pitchFamily="34" charset="0"/>
              <a:buChar char="•"/>
            </a:pPr>
            <a:r>
              <a:rPr lang="en-US" altLang="en-US" sz="2000" dirty="0"/>
              <a:t>Attendance reminder</a:t>
            </a:r>
          </a:p>
          <a:p>
            <a:pPr lvl="0">
              <a:buFont typeface="Arial" panose="020B0604020202020204" pitchFamily="34" charset="0"/>
              <a:buChar char="•"/>
            </a:pPr>
            <a:r>
              <a:rPr lang="en-GB" sz="2000" dirty="0"/>
              <a:t>Submissions:</a:t>
            </a:r>
          </a:p>
          <a:p>
            <a:pPr marL="800100" lvl="2" fontAlgn="b">
              <a:spcBef>
                <a:spcPts val="0"/>
              </a:spcBef>
              <a:spcAft>
                <a:spcPts val="0"/>
              </a:spcAft>
              <a:buFont typeface="Arial" panose="020B0604020202020204" pitchFamily="34" charset="0"/>
              <a:buChar char="•"/>
            </a:pPr>
            <a:r>
              <a:rPr lang="en-US" sz="1400" kern="1200" dirty="0">
                <a:solidFill>
                  <a:schemeClr val="tx1"/>
                </a:solidFill>
                <a:latin typeface="Times New Roman" panose="02020603050405020304" pitchFamily="18" charset="0"/>
                <a:ea typeface="MS Gothic" panose="020B0609070205080204" pitchFamily="49" charset="-128"/>
              </a:rPr>
              <a:t>…</a:t>
            </a:r>
            <a:endParaRPr lang="en-US" sz="1400" dirty="0">
              <a:solidFill>
                <a:schemeClr val="tx1"/>
              </a:solidFill>
              <a:latin typeface="Arial" panose="020B0604020202020204" pitchFamily="34" charset="0"/>
            </a:endParaRPr>
          </a:p>
          <a:p>
            <a:pPr lvl="0">
              <a:buFont typeface="Arial" panose="020B0604020202020204" pitchFamily="34" charset="0"/>
              <a:buChar char="•"/>
            </a:pPr>
            <a:r>
              <a:rPr lang="en-GB" sz="2000" dirty="0" err="1"/>
              <a:t>AoB</a:t>
            </a:r>
            <a:r>
              <a:rPr lang="en-GB" sz="2000" dirty="0"/>
              <a:t>:</a:t>
            </a:r>
          </a:p>
          <a:p>
            <a:pPr lvl="0">
              <a:buFont typeface="Arial" panose="020B0604020202020204" pitchFamily="34" charset="0"/>
              <a:buChar char="•"/>
            </a:pPr>
            <a:r>
              <a:rPr lang="en-GB" sz="2000" dirty="0"/>
              <a:t>Recess</a:t>
            </a:r>
            <a:endParaRPr lang="en-US" sz="20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35794116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a:p>
            <a:endParaRPr lang="en-US" sz="2800" dirty="0"/>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696912" y="333375"/>
            <a:ext cx="2303451" cy="273050"/>
          </a:xfrm>
        </p:spPr>
        <p:txBody>
          <a:bodyPr/>
          <a:lstStyle/>
          <a:p>
            <a:r>
              <a:rPr lang="en-US" dirty="0"/>
              <a:t>September 2022</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t>Tuesday PHY Agenda–PM2</a:t>
            </a:r>
            <a:endParaRPr lang="en-US" dirty="0"/>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p:txBody>
          <a:bodyPr/>
          <a:lstStyle/>
          <a:p>
            <a:pPr>
              <a:buFont typeface="Arial" panose="020B0604020202020204" pitchFamily="34" charset="0"/>
              <a:buChar char="•"/>
            </a:pPr>
            <a:r>
              <a:rPr lang="en-US" altLang="en-US" sz="2000" dirty="0"/>
              <a:t>Call meeting to order </a:t>
            </a:r>
          </a:p>
          <a:p>
            <a:pPr>
              <a:buFont typeface="Arial" panose="020B0604020202020204" pitchFamily="34" charset="0"/>
              <a:buChar char="•"/>
            </a:pPr>
            <a:r>
              <a:rPr lang="en-US" altLang="en-US" sz="2000" dirty="0"/>
              <a:t>IEEE-SA Policies and Procedure</a:t>
            </a:r>
          </a:p>
          <a:p>
            <a:pPr>
              <a:buFont typeface="Arial" panose="020B0604020202020204" pitchFamily="34" charset="0"/>
              <a:buChar char="•"/>
            </a:pPr>
            <a:r>
              <a:rPr lang="en-US" altLang="en-US" sz="2000" dirty="0"/>
              <a:t>Attendance reminder</a:t>
            </a:r>
          </a:p>
          <a:p>
            <a:pPr lvl="0">
              <a:buFont typeface="Arial" panose="020B0604020202020204" pitchFamily="34" charset="0"/>
              <a:buChar char="•"/>
            </a:pPr>
            <a:r>
              <a:rPr lang="en-GB" sz="2000" dirty="0"/>
              <a:t>Submissions:</a:t>
            </a:r>
          </a:p>
          <a:p>
            <a:pPr lvl="1">
              <a:buFont typeface="Arial" panose="020B0604020202020204" pitchFamily="34" charset="0"/>
              <a:buChar char="•"/>
            </a:pPr>
            <a:r>
              <a:rPr lang="en-US" sz="1400" kern="1200" dirty="0">
                <a:solidFill>
                  <a:schemeClr val="tx1"/>
                </a:solidFill>
                <a:latin typeface="Times New Roman" panose="02020603050405020304" pitchFamily="18" charset="0"/>
                <a:ea typeface="MS Gothic" panose="020B0609070205080204" pitchFamily="49" charset="-128"/>
              </a:rPr>
              <a:t>…</a:t>
            </a:r>
          </a:p>
          <a:p>
            <a:pPr>
              <a:buFont typeface="Arial" panose="020B0604020202020204" pitchFamily="34" charset="0"/>
              <a:buChar char="•"/>
            </a:pPr>
            <a:r>
              <a:rPr lang="en-GB" sz="2000" dirty="0" err="1"/>
              <a:t>AoB</a:t>
            </a:r>
            <a:r>
              <a:rPr lang="en-GB" sz="2000" dirty="0"/>
              <a:t>:</a:t>
            </a:r>
          </a:p>
          <a:p>
            <a:pPr lvl="0">
              <a:buFont typeface="Arial" panose="020B0604020202020204" pitchFamily="34" charset="0"/>
              <a:buChar char="•"/>
            </a:pPr>
            <a:r>
              <a:rPr lang="en-GB" sz="2000" dirty="0"/>
              <a:t>Recess</a:t>
            </a:r>
            <a:endParaRPr lang="en-US" sz="2000" dirty="0"/>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282860828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Tuesday MAC Agenda–PM2</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p:txBody>
          <a:bodyPr/>
          <a:lstStyle/>
          <a:p>
            <a:pPr>
              <a:buFont typeface="Arial" panose="020B0604020202020204" pitchFamily="34" charset="0"/>
              <a:buChar char="•"/>
            </a:pPr>
            <a:r>
              <a:rPr lang="en-US" altLang="en-US" sz="2000" dirty="0"/>
              <a:t>Call meeting to order </a:t>
            </a:r>
          </a:p>
          <a:p>
            <a:pPr>
              <a:buFont typeface="Arial" panose="020B0604020202020204" pitchFamily="34" charset="0"/>
              <a:buChar char="•"/>
            </a:pPr>
            <a:r>
              <a:rPr lang="en-US" altLang="en-US" sz="2000" dirty="0"/>
              <a:t>IEEE-SA Policies and Procedure</a:t>
            </a:r>
          </a:p>
          <a:p>
            <a:pPr>
              <a:buFont typeface="Arial" panose="020B0604020202020204" pitchFamily="34" charset="0"/>
              <a:buChar char="•"/>
            </a:pPr>
            <a:r>
              <a:rPr lang="en-US" altLang="en-US" sz="2000" dirty="0"/>
              <a:t>Attendance reminder</a:t>
            </a:r>
          </a:p>
          <a:p>
            <a:pPr lvl="0">
              <a:buFont typeface="Arial" panose="020B0604020202020204" pitchFamily="34" charset="0"/>
              <a:buChar char="•"/>
            </a:pPr>
            <a:r>
              <a:rPr lang="en-GB" sz="2000" dirty="0"/>
              <a:t>Submissions:</a:t>
            </a:r>
          </a:p>
          <a:p>
            <a:pPr marL="800100" lvl="2" fontAlgn="b">
              <a:spcBef>
                <a:spcPts val="0"/>
              </a:spcBef>
              <a:spcAft>
                <a:spcPts val="0"/>
              </a:spcAft>
              <a:buFont typeface="Arial" panose="020B0604020202020204" pitchFamily="34" charset="0"/>
              <a:buChar char="•"/>
            </a:pPr>
            <a:r>
              <a:rPr lang="en-US" sz="1400" kern="1200" dirty="0">
                <a:solidFill>
                  <a:schemeClr val="tx1"/>
                </a:solidFill>
                <a:latin typeface="Times New Roman" panose="02020603050405020304" pitchFamily="18" charset="0"/>
                <a:ea typeface="MS Gothic" panose="020B0609070205080204" pitchFamily="49" charset="-128"/>
              </a:rPr>
              <a:t>…</a:t>
            </a:r>
            <a:endParaRPr lang="en-US" sz="1400" b="0" i="0" u="none" strike="noStrike" dirty="0">
              <a:solidFill>
                <a:schemeClr val="tx1"/>
              </a:solidFill>
              <a:effectLst/>
              <a:latin typeface="Arial" panose="020B0604020202020204" pitchFamily="34" charset="0"/>
            </a:endParaRPr>
          </a:p>
          <a:p>
            <a:pPr lvl="0">
              <a:buFont typeface="Arial" panose="020B0604020202020204" pitchFamily="34" charset="0"/>
              <a:buChar char="•"/>
            </a:pPr>
            <a:r>
              <a:rPr lang="en-GB" sz="2000" dirty="0" err="1"/>
              <a:t>AoB</a:t>
            </a:r>
            <a:r>
              <a:rPr lang="en-GB" sz="2000" dirty="0"/>
              <a:t>:</a:t>
            </a:r>
          </a:p>
          <a:p>
            <a:pPr lvl="0">
              <a:buFont typeface="Arial" panose="020B0604020202020204" pitchFamily="34" charset="0"/>
              <a:buChar char="•"/>
            </a:pPr>
            <a:r>
              <a:rPr lang="en-GB" sz="2000" dirty="0"/>
              <a:t>Recess</a:t>
            </a:r>
            <a:endParaRPr lang="en-US" sz="20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237944632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Wednesday Joint Agenda-AM1</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p:txBody>
          <a:bodyPr/>
          <a:lstStyle/>
          <a:p>
            <a:pPr>
              <a:buFont typeface="Arial" panose="020B0604020202020204" pitchFamily="34" charset="0"/>
              <a:buChar char="•"/>
            </a:pPr>
            <a:r>
              <a:rPr lang="en-US" altLang="en-US" sz="1800" dirty="0"/>
              <a:t>Call meeting to order </a:t>
            </a:r>
          </a:p>
          <a:p>
            <a:pPr>
              <a:buFont typeface="Arial" panose="020B0604020202020204" pitchFamily="34" charset="0"/>
              <a:buChar char="•"/>
            </a:pPr>
            <a:r>
              <a:rPr lang="en-US" altLang="en-US" sz="1800" dirty="0"/>
              <a:t>IEEE-SA Policies and Procedure</a:t>
            </a:r>
          </a:p>
          <a:p>
            <a:pPr>
              <a:buFont typeface="Arial" panose="020B0604020202020204" pitchFamily="34" charset="0"/>
              <a:buChar char="•"/>
            </a:pPr>
            <a:r>
              <a:rPr lang="en-US" altLang="en-US" sz="1800" dirty="0"/>
              <a:t>Attendance reminder</a:t>
            </a:r>
          </a:p>
          <a:p>
            <a:pPr>
              <a:buFont typeface="Arial" panose="020B0604020202020204" pitchFamily="34" charset="0"/>
              <a:buChar char="•"/>
            </a:pPr>
            <a:r>
              <a:rPr lang="en-GB" sz="1800" dirty="0"/>
              <a:t>Announcements:</a:t>
            </a:r>
          </a:p>
          <a:p>
            <a:pPr>
              <a:buFont typeface="Arial" panose="020B0604020202020204" pitchFamily="34" charset="0"/>
              <a:buChar char="•"/>
            </a:pPr>
            <a:r>
              <a:rPr lang="en-US" sz="1800" dirty="0"/>
              <a:t>TGbe Editor’s Report: </a:t>
            </a:r>
            <a:r>
              <a:rPr lang="en-US" sz="1800" dirty="0">
                <a:hlinkClick r:id="rId2"/>
              </a:rPr>
              <a:t>11-22/972r8</a:t>
            </a:r>
            <a:endParaRPr lang="en-US" sz="1800" dirty="0"/>
          </a:p>
          <a:p>
            <a:pPr>
              <a:buFont typeface="Arial" panose="020B0604020202020204" pitchFamily="34" charset="0"/>
              <a:buChar char="•"/>
            </a:pPr>
            <a:r>
              <a:rPr lang="en-US" sz="1800" dirty="0">
                <a:solidFill>
                  <a:schemeClr val="tx1"/>
                </a:solidFill>
              </a:rPr>
              <a:t>Approve TG minutes</a:t>
            </a:r>
          </a:p>
          <a:p>
            <a:pPr lvl="0">
              <a:buFont typeface="Arial" panose="020B0604020202020204" pitchFamily="34" charset="0"/>
              <a:buChar char="•"/>
            </a:pPr>
            <a:r>
              <a:rPr lang="en-GB" sz="1800" dirty="0"/>
              <a:t>Submissions:</a:t>
            </a:r>
          </a:p>
          <a:p>
            <a:pPr lvl="1">
              <a:buFont typeface="Arial" panose="020B0604020202020204" pitchFamily="34" charset="0"/>
              <a:buChar char="•"/>
            </a:pPr>
            <a:r>
              <a:rPr lang="en-US" sz="1200" b="0" i="0" u="none" strike="noStrike" kern="1200" dirty="0">
                <a:solidFill>
                  <a:schemeClr val="tx1"/>
                </a:solidFill>
                <a:effectLst/>
                <a:latin typeface="Times New Roman" panose="02020603050405020304" pitchFamily="18" charset="0"/>
                <a:ea typeface="MS Gothic" panose="020B0609070205080204" pitchFamily="49" charset="-128"/>
              </a:rPr>
              <a:t>…</a:t>
            </a:r>
            <a:endParaRPr lang="en-US" sz="1200" b="0" i="0" u="none" strike="noStrike" kern="1200" dirty="0">
              <a:solidFill>
                <a:schemeClr val="tx1"/>
              </a:solidFill>
              <a:effectLst/>
              <a:ea typeface="MS Gothic" panose="020B0609070205080204" pitchFamily="49" charset="-128"/>
            </a:endParaRPr>
          </a:p>
          <a:p>
            <a:pPr lvl="0">
              <a:buFont typeface="Arial" panose="020B0604020202020204" pitchFamily="34" charset="0"/>
              <a:buChar char="•"/>
            </a:pPr>
            <a:r>
              <a:rPr lang="en-GB" sz="1800" dirty="0" err="1"/>
              <a:t>AoB</a:t>
            </a:r>
            <a:r>
              <a:rPr lang="en-GB" sz="1800" dirty="0"/>
              <a:t>: </a:t>
            </a:r>
          </a:p>
          <a:p>
            <a:pPr lvl="0">
              <a:buFont typeface="Arial" panose="020B0604020202020204" pitchFamily="34" charset="0"/>
              <a:buChar char="•"/>
            </a:pPr>
            <a:r>
              <a:rPr lang="en-GB" sz="1800" dirty="0"/>
              <a:t>Recess</a:t>
            </a:r>
            <a:endParaRPr lang="en-US" sz="18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58813019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t>Wednesday PHY Agenda–PM2</a:t>
            </a:r>
            <a:endParaRPr lang="en-US" dirty="0"/>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p:txBody>
          <a:bodyPr/>
          <a:lstStyle/>
          <a:p>
            <a:pPr>
              <a:buFont typeface="Arial" panose="020B0604020202020204" pitchFamily="34" charset="0"/>
              <a:buChar char="•"/>
            </a:pPr>
            <a:r>
              <a:rPr lang="en-US" altLang="en-US" sz="2000" dirty="0"/>
              <a:t>Call meeting to order </a:t>
            </a:r>
          </a:p>
          <a:p>
            <a:pPr>
              <a:buFont typeface="Arial" panose="020B0604020202020204" pitchFamily="34" charset="0"/>
              <a:buChar char="•"/>
            </a:pPr>
            <a:r>
              <a:rPr lang="en-US" altLang="en-US" sz="2000" dirty="0"/>
              <a:t>IEEE-SA Policies and Procedure</a:t>
            </a:r>
          </a:p>
          <a:p>
            <a:pPr>
              <a:buFont typeface="Arial" panose="020B0604020202020204" pitchFamily="34" charset="0"/>
              <a:buChar char="•"/>
            </a:pPr>
            <a:r>
              <a:rPr lang="en-US" altLang="en-US" sz="2000" dirty="0"/>
              <a:t>Attendance reminder</a:t>
            </a:r>
          </a:p>
          <a:p>
            <a:pPr lvl="0">
              <a:buFont typeface="Arial" panose="020B0604020202020204" pitchFamily="34" charset="0"/>
              <a:buChar char="•"/>
            </a:pPr>
            <a:r>
              <a:rPr lang="en-GB" sz="2000" dirty="0"/>
              <a:t>Submissions:</a:t>
            </a:r>
          </a:p>
          <a:p>
            <a:pPr lvl="1">
              <a:buFont typeface="Arial" panose="020B0604020202020204" pitchFamily="34" charset="0"/>
              <a:buChar char="•"/>
            </a:pPr>
            <a:r>
              <a:rPr lang="en-US" sz="1400" kern="1200" dirty="0">
                <a:solidFill>
                  <a:schemeClr val="tx1"/>
                </a:solidFill>
                <a:latin typeface="Times New Roman" panose="02020603050405020304" pitchFamily="18" charset="0"/>
                <a:ea typeface="MS Gothic" panose="020B0609070205080204" pitchFamily="49" charset="-128"/>
              </a:rPr>
              <a:t>…</a:t>
            </a:r>
          </a:p>
          <a:p>
            <a:pPr>
              <a:buFont typeface="Arial" panose="020B0604020202020204" pitchFamily="34" charset="0"/>
              <a:buChar char="•"/>
            </a:pPr>
            <a:r>
              <a:rPr lang="en-GB" sz="2000" dirty="0" err="1"/>
              <a:t>AoB</a:t>
            </a:r>
            <a:r>
              <a:rPr lang="en-GB" sz="2000" dirty="0"/>
              <a:t>:</a:t>
            </a:r>
          </a:p>
          <a:p>
            <a:pPr lvl="0">
              <a:buFont typeface="Arial" panose="020B0604020202020204" pitchFamily="34" charset="0"/>
              <a:buChar char="•"/>
            </a:pPr>
            <a:r>
              <a:rPr lang="en-GB" sz="2000" dirty="0"/>
              <a:t>Recess</a:t>
            </a:r>
            <a:endParaRPr lang="en-US" sz="2000" dirty="0"/>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260735917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Wednesday MAC Agenda–PM2</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p:txBody>
          <a:bodyPr/>
          <a:lstStyle/>
          <a:p>
            <a:pPr>
              <a:buFont typeface="Arial" panose="020B0604020202020204" pitchFamily="34" charset="0"/>
              <a:buChar char="•"/>
            </a:pPr>
            <a:r>
              <a:rPr lang="en-US" altLang="en-US" sz="2000" dirty="0"/>
              <a:t>Call meeting to order </a:t>
            </a:r>
          </a:p>
          <a:p>
            <a:pPr>
              <a:buFont typeface="Arial" panose="020B0604020202020204" pitchFamily="34" charset="0"/>
              <a:buChar char="•"/>
            </a:pPr>
            <a:r>
              <a:rPr lang="en-US" altLang="en-US" sz="2000" dirty="0"/>
              <a:t>IEEE-SA Policies and Procedure</a:t>
            </a:r>
          </a:p>
          <a:p>
            <a:pPr>
              <a:buFont typeface="Arial" panose="020B0604020202020204" pitchFamily="34" charset="0"/>
              <a:buChar char="•"/>
            </a:pPr>
            <a:r>
              <a:rPr lang="en-US" altLang="en-US" sz="2000" dirty="0"/>
              <a:t>Attendance reminder</a:t>
            </a:r>
          </a:p>
          <a:p>
            <a:pPr lvl="0">
              <a:buFont typeface="Arial" panose="020B0604020202020204" pitchFamily="34" charset="0"/>
              <a:buChar char="•"/>
            </a:pPr>
            <a:r>
              <a:rPr lang="en-GB" sz="2000" dirty="0"/>
              <a:t>Submissions:</a:t>
            </a:r>
          </a:p>
          <a:p>
            <a:pPr lvl="1">
              <a:buFont typeface="Arial" panose="020B0604020202020204" pitchFamily="34" charset="0"/>
              <a:buChar char="•"/>
            </a:pPr>
            <a:r>
              <a:rPr lang="en-US" sz="1400" kern="1200" dirty="0">
                <a:ea typeface="MS Gothic" panose="020B0609070205080204" pitchFamily="49" charset="-128"/>
              </a:rPr>
              <a:t>…</a:t>
            </a:r>
            <a:endParaRPr lang="en-US" sz="1400" b="0" i="0" u="none" strike="noStrike" dirty="0">
              <a:effectLst/>
            </a:endParaRPr>
          </a:p>
          <a:p>
            <a:pPr lvl="0">
              <a:buFont typeface="Arial" panose="020B0604020202020204" pitchFamily="34" charset="0"/>
              <a:buChar char="•"/>
            </a:pPr>
            <a:r>
              <a:rPr lang="en-GB" sz="2000" dirty="0" err="1"/>
              <a:t>AoB</a:t>
            </a:r>
            <a:r>
              <a:rPr lang="en-GB" sz="2000" dirty="0"/>
              <a:t>:</a:t>
            </a:r>
          </a:p>
          <a:p>
            <a:pPr lvl="0">
              <a:buFont typeface="Arial" panose="020B0604020202020204" pitchFamily="34" charset="0"/>
              <a:buChar char="•"/>
            </a:pPr>
            <a:r>
              <a:rPr lang="en-GB" sz="2000" dirty="0"/>
              <a:t>Recess</a:t>
            </a:r>
            <a:endParaRPr lang="en-US" sz="20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406626813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Thursday Joint Agenda-AM1</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Announcements:</a:t>
            </a:r>
          </a:p>
          <a:p>
            <a:pPr lvl="0">
              <a:buFont typeface="Arial" panose="020B0604020202020204" pitchFamily="34" charset="0"/>
              <a:buChar char="•"/>
            </a:pPr>
            <a:r>
              <a:rPr lang="en-GB" sz="1600" dirty="0"/>
              <a:t>Submissions:</a:t>
            </a:r>
          </a:p>
          <a:p>
            <a:pPr lvl="1">
              <a:buFont typeface="Arial" panose="020B0604020202020204" pitchFamily="34" charset="0"/>
              <a:buChar char="•"/>
            </a:pPr>
            <a:r>
              <a:rPr lang="en-GB" sz="1200" dirty="0"/>
              <a:t>…</a:t>
            </a:r>
          </a:p>
          <a:p>
            <a:pPr lvl="0">
              <a:buFont typeface="Arial" panose="020B0604020202020204" pitchFamily="34" charset="0"/>
              <a:buChar char="•"/>
            </a:pPr>
            <a:r>
              <a:rPr lang="en-GB" sz="1600" dirty="0" err="1"/>
              <a:t>AoB</a:t>
            </a:r>
            <a:r>
              <a:rPr lang="en-GB" sz="1600" dirty="0"/>
              <a:t>: </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390929392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t>Thursday PHY Agenda–AM2</a:t>
            </a:r>
            <a:endParaRPr lang="en-US" dirty="0"/>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p:txBody>
          <a:bodyPr/>
          <a:lstStyle/>
          <a:p>
            <a:pPr>
              <a:buFont typeface="Arial" panose="020B0604020202020204" pitchFamily="34" charset="0"/>
              <a:buChar char="•"/>
            </a:pPr>
            <a:r>
              <a:rPr lang="en-US" altLang="en-US" sz="2000" dirty="0"/>
              <a:t>Call meeting to order </a:t>
            </a:r>
          </a:p>
          <a:p>
            <a:pPr>
              <a:buFont typeface="Arial" panose="020B0604020202020204" pitchFamily="34" charset="0"/>
              <a:buChar char="•"/>
            </a:pPr>
            <a:r>
              <a:rPr lang="en-US" altLang="en-US" sz="2000" dirty="0"/>
              <a:t>IEEE-SA Policies and Procedure</a:t>
            </a:r>
          </a:p>
          <a:p>
            <a:pPr>
              <a:buFont typeface="Arial" panose="020B0604020202020204" pitchFamily="34" charset="0"/>
              <a:buChar char="•"/>
            </a:pPr>
            <a:r>
              <a:rPr lang="en-US" altLang="en-US" sz="2000" dirty="0"/>
              <a:t>Attendance reminder</a:t>
            </a:r>
          </a:p>
          <a:p>
            <a:pPr lvl="0">
              <a:buFont typeface="Arial" panose="020B0604020202020204" pitchFamily="34" charset="0"/>
              <a:buChar char="•"/>
            </a:pPr>
            <a:r>
              <a:rPr lang="en-GB" sz="2000" dirty="0"/>
              <a:t>Submissions:</a:t>
            </a:r>
          </a:p>
          <a:p>
            <a:pPr lvl="1">
              <a:buFont typeface="Arial" panose="020B0604020202020204" pitchFamily="34" charset="0"/>
              <a:buChar char="•"/>
            </a:pPr>
            <a:r>
              <a:rPr lang="en-US" sz="1400" kern="1200" dirty="0">
                <a:solidFill>
                  <a:schemeClr val="tx1"/>
                </a:solidFill>
                <a:latin typeface="Times New Roman" panose="02020603050405020304" pitchFamily="18" charset="0"/>
                <a:ea typeface="MS Gothic" panose="020B0609070205080204" pitchFamily="49" charset="-128"/>
              </a:rPr>
              <a:t>…</a:t>
            </a:r>
          </a:p>
          <a:p>
            <a:pPr>
              <a:buFont typeface="Arial" panose="020B0604020202020204" pitchFamily="34" charset="0"/>
              <a:buChar char="•"/>
            </a:pPr>
            <a:r>
              <a:rPr lang="en-GB" sz="2000" dirty="0" err="1"/>
              <a:t>AoB</a:t>
            </a:r>
            <a:r>
              <a:rPr lang="en-GB" sz="2000" dirty="0"/>
              <a:t>:</a:t>
            </a:r>
          </a:p>
          <a:p>
            <a:pPr lvl="0">
              <a:buFont typeface="Arial" panose="020B0604020202020204" pitchFamily="34" charset="0"/>
              <a:buChar char="•"/>
            </a:pPr>
            <a:r>
              <a:rPr lang="en-GB" sz="2000" dirty="0"/>
              <a:t>Adjourn</a:t>
            </a:r>
            <a:endParaRPr lang="en-US" sz="2000" dirty="0"/>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212363506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Thursday MAC Agenda–AM2</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p:txBody>
          <a:bodyPr/>
          <a:lstStyle/>
          <a:p>
            <a:pPr>
              <a:buFont typeface="Arial" panose="020B0604020202020204" pitchFamily="34" charset="0"/>
              <a:buChar char="•"/>
            </a:pPr>
            <a:r>
              <a:rPr lang="en-US" altLang="en-US" sz="2000" dirty="0"/>
              <a:t>Call meeting to order </a:t>
            </a:r>
          </a:p>
          <a:p>
            <a:pPr>
              <a:buFont typeface="Arial" panose="020B0604020202020204" pitchFamily="34" charset="0"/>
              <a:buChar char="•"/>
            </a:pPr>
            <a:r>
              <a:rPr lang="en-US" altLang="en-US" sz="2000" dirty="0"/>
              <a:t>IEEE-SA Policies and Procedure</a:t>
            </a:r>
          </a:p>
          <a:p>
            <a:pPr>
              <a:buFont typeface="Arial" panose="020B0604020202020204" pitchFamily="34" charset="0"/>
              <a:buChar char="•"/>
            </a:pPr>
            <a:r>
              <a:rPr lang="en-US" altLang="en-US" sz="2000" dirty="0"/>
              <a:t>Attendance reminder</a:t>
            </a:r>
          </a:p>
          <a:p>
            <a:pPr lvl="0">
              <a:buFont typeface="Arial" panose="020B0604020202020204" pitchFamily="34" charset="0"/>
              <a:buChar char="•"/>
            </a:pPr>
            <a:r>
              <a:rPr lang="en-GB" sz="2000" dirty="0"/>
              <a:t>Submissions:</a:t>
            </a:r>
          </a:p>
          <a:p>
            <a:pPr lvl="1">
              <a:buFont typeface="Arial" panose="020B0604020202020204" pitchFamily="34" charset="0"/>
              <a:buChar char="•"/>
            </a:pPr>
            <a:r>
              <a:rPr lang="en-US" sz="1400" kern="1200" dirty="0">
                <a:ea typeface="MS Gothic" panose="020B0609070205080204" pitchFamily="49" charset="-128"/>
              </a:rPr>
              <a:t>…</a:t>
            </a:r>
            <a:endParaRPr lang="en-US" sz="1400" b="0" i="0" u="none" strike="noStrike" dirty="0">
              <a:effectLst/>
            </a:endParaRPr>
          </a:p>
          <a:p>
            <a:pPr lvl="0">
              <a:buFont typeface="Arial" panose="020B0604020202020204" pitchFamily="34" charset="0"/>
              <a:buChar char="•"/>
            </a:pPr>
            <a:r>
              <a:rPr lang="en-GB" sz="2000" dirty="0" err="1"/>
              <a:t>AoB</a:t>
            </a:r>
            <a:r>
              <a:rPr lang="en-GB" sz="2000" dirty="0"/>
              <a:t>:</a:t>
            </a:r>
          </a:p>
          <a:p>
            <a:pPr lvl="0">
              <a:buFont typeface="Arial" panose="020B0604020202020204" pitchFamily="34" charset="0"/>
              <a:buChar char="•"/>
            </a:pPr>
            <a:r>
              <a:rPr lang="en-GB" sz="2000" dirty="0"/>
              <a:t>Adjourn</a:t>
            </a:r>
            <a:endParaRPr lang="en-US" sz="20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390132459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Thursday Joint Agenda-AM2</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Announcements:</a:t>
            </a:r>
          </a:p>
          <a:p>
            <a:pPr lvl="0">
              <a:buFont typeface="Arial" panose="020B0604020202020204" pitchFamily="34" charset="0"/>
              <a:buChar char="•"/>
            </a:pPr>
            <a:r>
              <a:rPr lang="en-GB" sz="1600" dirty="0"/>
              <a:t>CR Status</a:t>
            </a:r>
          </a:p>
          <a:p>
            <a:pPr lvl="0">
              <a:buFont typeface="Arial" panose="020B0604020202020204" pitchFamily="34" charset="0"/>
              <a:buChar char="•"/>
            </a:pPr>
            <a:r>
              <a:rPr lang="en-GB" sz="1600" dirty="0"/>
              <a:t>Submissions:</a:t>
            </a:r>
          </a:p>
          <a:p>
            <a:pPr lvl="1">
              <a:buFont typeface="Arial" panose="020B0604020202020204" pitchFamily="34" charset="0"/>
              <a:buChar char="•"/>
            </a:pPr>
            <a:r>
              <a:rPr lang="en-US" sz="1200" dirty="0">
                <a:solidFill>
                  <a:schemeClr val="tx1"/>
                </a:solidFill>
              </a:rPr>
              <a:t>…</a:t>
            </a:r>
          </a:p>
          <a:p>
            <a:pPr>
              <a:buFont typeface="Arial" panose="020B0604020202020204" pitchFamily="34" charset="0"/>
              <a:buChar char="•"/>
            </a:pPr>
            <a:r>
              <a:rPr lang="en-US" sz="1600" dirty="0">
                <a:solidFill>
                  <a:schemeClr val="tx1"/>
                </a:solidFill>
              </a:rPr>
              <a:t>Motions: …</a:t>
            </a:r>
          </a:p>
          <a:p>
            <a:pPr lvl="0">
              <a:buFont typeface="Arial" panose="020B0604020202020204" pitchFamily="34" charset="0"/>
              <a:buChar char="•"/>
            </a:pPr>
            <a:r>
              <a:rPr lang="en-US" sz="1600" dirty="0"/>
              <a:t>Goals for November 2022</a:t>
            </a:r>
          </a:p>
          <a:p>
            <a:pPr lvl="0">
              <a:buFont typeface="Arial" panose="020B0604020202020204" pitchFamily="34" charset="0"/>
              <a:buChar char="•"/>
            </a:pPr>
            <a:r>
              <a:rPr lang="en-US" sz="1600" dirty="0">
                <a:solidFill>
                  <a:schemeClr val="tx1"/>
                </a:solidFill>
              </a:rPr>
              <a:t>Teleconference Plan</a:t>
            </a:r>
          </a:p>
          <a:p>
            <a:pPr>
              <a:buFont typeface="Arial" panose="020B0604020202020204" pitchFamily="34" charset="0"/>
              <a:buChar char="•"/>
            </a:pPr>
            <a:r>
              <a:rPr lang="en-GB" sz="1600" dirty="0"/>
              <a:t>Submissions (rest):</a:t>
            </a:r>
          </a:p>
          <a:p>
            <a:pPr lvl="1">
              <a:buFont typeface="Arial" panose="020B0604020202020204" pitchFamily="34" charset="0"/>
              <a:buChar char="•"/>
            </a:pPr>
            <a:r>
              <a:rPr lang="en-US" sz="1200" dirty="0">
                <a:solidFill>
                  <a:schemeClr val="tx1"/>
                </a:solidFill>
              </a:rPr>
              <a:t>…</a:t>
            </a:r>
            <a:endParaRPr lang="en-GB" sz="1200" dirty="0">
              <a:solidFill>
                <a:schemeClr val="tx1"/>
              </a:solidFill>
            </a:endParaRPr>
          </a:p>
          <a:p>
            <a:pPr lvl="0">
              <a:buFont typeface="Arial" panose="020B0604020202020204" pitchFamily="34" charset="0"/>
              <a:buChar char="•"/>
            </a:pPr>
            <a:r>
              <a:rPr lang="en-GB" sz="1600" dirty="0" err="1"/>
              <a:t>AoB</a:t>
            </a:r>
            <a:r>
              <a:rPr lang="en-GB" sz="1600" dirty="0"/>
              <a:t>: </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393003629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3382C34-84F1-F2DE-C5D9-E1296FE55B90}"/>
              </a:ext>
            </a:extLst>
          </p:cNvPr>
          <p:cNvSpPr>
            <a:spLocks noGrp="1"/>
          </p:cNvSpPr>
          <p:nvPr>
            <p:ph idx="1"/>
          </p:nvPr>
        </p:nvSpPr>
        <p:spPr>
          <a:xfrm>
            <a:off x="685800" y="1751014"/>
            <a:ext cx="7924800" cy="4343400"/>
          </a:xfrm>
        </p:spPr>
        <p:txBody>
          <a:bodyPr/>
          <a:lstStyle/>
          <a:p>
            <a:pPr>
              <a:buFont typeface="Arial" panose="020B0604020202020204" pitchFamily="34" charset="0"/>
              <a:buChar char="•"/>
            </a:pPr>
            <a:r>
              <a:rPr lang="en-US" sz="2000" dirty="0"/>
              <a:t>MAC: _ out of _</a:t>
            </a:r>
          </a:p>
          <a:p>
            <a:pPr>
              <a:buFont typeface="Arial" panose="020B0604020202020204" pitchFamily="34" charset="0"/>
              <a:buChar char="•"/>
            </a:pPr>
            <a:r>
              <a:rPr lang="en-US" sz="2000" dirty="0"/>
              <a:t>PHY: _ out of _</a:t>
            </a:r>
          </a:p>
          <a:p>
            <a:pPr>
              <a:buFont typeface="Arial" panose="020B0604020202020204" pitchFamily="34" charset="0"/>
              <a:buChar char="•"/>
            </a:pPr>
            <a:r>
              <a:rPr lang="en-US" sz="2000" dirty="0"/>
              <a:t>Joint: _ out of _</a:t>
            </a:r>
          </a:p>
          <a:p>
            <a:pPr>
              <a:buFont typeface="Arial" panose="020B0604020202020204" pitchFamily="34" charset="0"/>
              <a:buChar char="•"/>
            </a:pPr>
            <a:r>
              <a:rPr lang="en-US" sz="2000" dirty="0"/>
              <a:t>Total: _ out of 4120</a:t>
            </a:r>
          </a:p>
        </p:txBody>
      </p:sp>
      <p:sp>
        <p:nvSpPr>
          <p:cNvPr id="2" name="Title 1">
            <a:extLst>
              <a:ext uri="{FF2B5EF4-FFF2-40B4-BE49-F238E27FC236}">
                <a16:creationId xmlns:a16="http://schemas.microsoft.com/office/drawing/2014/main" id="{D0172988-1296-802D-770D-899EA5C68516}"/>
              </a:ext>
            </a:extLst>
          </p:cNvPr>
          <p:cNvSpPr>
            <a:spLocks noGrp="1"/>
          </p:cNvSpPr>
          <p:nvPr>
            <p:ph type="title"/>
          </p:nvPr>
        </p:nvSpPr>
        <p:spPr/>
        <p:txBody>
          <a:bodyPr/>
          <a:lstStyle/>
          <a:p>
            <a:r>
              <a:rPr lang="en-US" dirty="0"/>
              <a:t>LB266 CR Status</a:t>
            </a:r>
          </a:p>
        </p:txBody>
      </p:sp>
      <p:sp>
        <p:nvSpPr>
          <p:cNvPr id="4" name="Slide Number Placeholder 3">
            <a:extLst>
              <a:ext uri="{FF2B5EF4-FFF2-40B4-BE49-F238E27FC236}">
                <a16:creationId xmlns:a16="http://schemas.microsoft.com/office/drawing/2014/main" id="{BDEF1204-13BD-2547-964F-DD58388FBC50}"/>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59596772-68A9-9B28-28D7-3A497D758DDB}"/>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87C5A54-FD99-467B-5FA7-FA5027B55B0B}"/>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37597181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0E36B-9876-4793-A1AC-FCEC4B9BD81A}"/>
              </a:ext>
            </a:extLst>
          </p:cNvPr>
          <p:cNvSpPr>
            <a:spLocks noGrp="1"/>
          </p:cNvSpPr>
          <p:nvPr>
            <p:ph type="title"/>
          </p:nvPr>
        </p:nvSpPr>
        <p:spPr/>
        <p:txBody>
          <a:bodyPr/>
          <a:lstStyle/>
          <a:p>
            <a:r>
              <a:rPr lang="en-GB" dirty="0"/>
              <a:t>Meeting Decorum</a:t>
            </a:r>
            <a:endParaRPr lang="en-US" dirty="0"/>
          </a:p>
        </p:txBody>
      </p:sp>
      <p:sp>
        <p:nvSpPr>
          <p:cNvPr id="3" name="Content Placeholder 2">
            <a:extLst>
              <a:ext uri="{FF2B5EF4-FFF2-40B4-BE49-F238E27FC236}">
                <a16:creationId xmlns:a16="http://schemas.microsoft.com/office/drawing/2014/main" id="{A9E37B08-08B3-422C-984D-09D98FCD646B}"/>
              </a:ext>
            </a:extLst>
          </p:cNvPr>
          <p:cNvSpPr>
            <a:spLocks noGrp="1"/>
          </p:cNvSpPr>
          <p:nvPr>
            <p:ph idx="1"/>
          </p:nvPr>
        </p:nvSpPr>
        <p:spPr>
          <a:xfrm>
            <a:off x="685800" y="3277053"/>
            <a:ext cx="7770813" cy="2817360"/>
          </a:xfrm>
        </p:spPr>
        <p:txBody>
          <a:bodyPr/>
          <a:lstStyle/>
          <a:p>
            <a:pPr lvl="0">
              <a:buFont typeface="Arial" panose="020B0604020202020204" pitchFamily="34" charset="0"/>
              <a:buChar char="•"/>
            </a:pPr>
            <a:r>
              <a:rPr lang="en-GB" sz="1600" dirty="0"/>
              <a:t>Please observe proper decorum in meetings; No Photography or recording </a:t>
            </a:r>
          </a:p>
          <a:p>
            <a:pPr lvl="0">
              <a:buFont typeface="Arial" panose="020B0604020202020204" pitchFamily="34" charset="0"/>
              <a:buChar char="•"/>
            </a:pPr>
            <a:r>
              <a:rPr lang="en-GB" sz="1600" dirty="0"/>
              <a:t>Press (i.e., anyone reporting publicly on this meeting) are to announce their presence (Jan 2019 IEEE-SA Standards Board Ops Manual 5.3.3.2)</a:t>
            </a:r>
            <a:endParaRPr lang="en-GB" sz="1050" dirty="0"/>
          </a:p>
          <a:p>
            <a:pPr lvl="0">
              <a:buFont typeface="Arial" panose="020B0604020202020204" pitchFamily="34" charset="0"/>
              <a:buChar char="•"/>
            </a:pPr>
            <a:r>
              <a:rPr lang="en-GB" sz="1600" dirty="0"/>
              <a:t>Laptop speakers, cell phone / tablet ringers off</a:t>
            </a:r>
          </a:p>
          <a:p>
            <a:pPr lvl="0">
              <a:buFont typeface="Arial" panose="020B0604020202020204" pitchFamily="34" charset="0"/>
              <a:buChar char="•"/>
            </a:pPr>
            <a:r>
              <a:rPr lang="en-GB" sz="1600" dirty="0"/>
              <a:t>Mute when not speaking (teleconference)</a:t>
            </a:r>
          </a:p>
          <a:p>
            <a:pPr>
              <a:buFont typeface="Arial" panose="020B0604020202020204" pitchFamily="34" charset="0"/>
              <a:buChar char="•"/>
            </a:pPr>
            <a:r>
              <a:rPr lang="en-US" sz="1600" dirty="0"/>
              <a:t>Use chat window to enter the queue </a:t>
            </a:r>
            <a:r>
              <a:rPr lang="en-GB" sz="1600" dirty="0"/>
              <a:t>(teleconference)</a:t>
            </a:r>
          </a:p>
          <a:p>
            <a:pPr lvl="0">
              <a:buFont typeface="Arial" panose="020B0604020202020204" pitchFamily="34" charset="0"/>
              <a:buChar char="•"/>
            </a:pPr>
            <a:r>
              <a:rPr lang="en-GB" sz="1600" dirty="0"/>
              <a:t>Wear badges at all times in meeting areas (face to face meetings)</a:t>
            </a:r>
            <a:endParaRPr lang="en-GB" sz="1050" dirty="0"/>
          </a:p>
          <a:p>
            <a:pPr lvl="1">
              <a:buFont typeface="Arial" panose="020B0604020202020204" pitchFamily="34" charset="0"/>
              <a:buChar char="•"/>
            </a:pPr>
            <a:r>
              <a:rPr lang="en-GB" sz="1400" dirty="0"/>
              <a:t>Help the hotel security staff improve the general security of the meeting rooms</a:t>
            </a:r>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80AC7088-49BD-4CA9-8328-CF9B0A7DC430}"/>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8A364289-E041-4B41-9D21-CA52958B93A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C264D22-EE96-4B0F-90AA-B4358FF19246}"/>
              </a:ext>
            </a:extLst>
          </p:cNvPr>
          <p:cNvSpPr>
            <a:spLocks noGrp="1"/>
          </p:cNvSpPr>
          <p:nvPr>
            <p:ph type="dt" idx="15"/>
          </p:nvPr>
        </p:nvSpPr>
        <p:spPr/>
        <p:txBody>
          <a:bodyPr/>
          <a:lstStyle/>
          <a:p>
            <a:r>
              <a:rPr lang="en-US" dirty="0"/>
              <a:t>September 2022</a:t>
            </a:r>
            <a:endParaRPr lang="en-GB" dirty="0"/>
          </a:p>
        </p:txBody>
      </p:sp>
      <p:grpSp>
        <p:nvGrpSpPr>
          <p:cNvPr id="139" name="Group 138">
            <a:extLst>
              <a:ext uri="{FF2B5EF4-FFF2-40B4-BE49-F238E27FC236}">
                <a16:creationId xmlns:a16="http://schemas.microsoft.com/office/drawing/2014/main" id="{9B28E7B4-577B-43F3-9AF2-0ED0F2BE51AF}"/>
              </a:ext>
            </a:extLst>
          </p:cNvPr>
          <p:cNvGrpSpPr/>
          <p:nvPr/>
        </p:nvGrpSpPr>
        <p:grpSpPr>
          <a:xfrm>
            <a:off x="715677" y="1728614"/>
            <a:ext cx="3712116" cy="1217613"/>
            <a:chOff x="0" y="0"/>
            <a:chExt cx="8354569" cy="2740219"/>
          </a:xfrm>
        </p:grpSpPr>
        <p:sp>
          <p:nvSpPr>
            <p:cNvPr id="140" name="Shape 14">
              <a:extLst>
                <a:ext uri="{FF2B5EF4-FFF2-40B4-BE49-F238E27FC236}">
                  <a16:creationId xmlns:a16="http://schemas.microsoft.com/office/drawing/2014/main" id="{759F9D4A-8D05-42C4-AE39-6137EFBF1E6F}"/>
                </a:ext>
              </a:extLst>
            </p:cNvPr>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a:p>
          </p:txBody>
        </p:sp>
        <p:sp>
          <p:nvSpPr>
            <p:cNvPr id="141" name="Shape 36">
              <a:extLst>
                <a:ext uri="{FF2B5EF4-FFF2-40B4-BE49-F238E27FC236}">
                  <a16:creationId xmlns:a16="http://schemas.microsoft.com/office/drawing/2014/main" id="{AA810F84-3620-4B80-B1C6-E00148364CCB}"/>
                </a:ext>
              </a:extLst>
            </p:cNvPr>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2" name="Shape 38">
              <a:extLst>
                <a:ext uri="{FF2B5EF4-FFF2-40B4-BE49-F238E27FC236}">
                  <a16:creationId xmlns:a16="http://schemas.microsoft.com/office/drawing/2014/main" id="{D71541D5-4C65-4F51-A1AF-917D14805CFF}"/>
                </a:ext>
              </a:extLst>
            </p:cNvPr>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3" name="Shape 40">
              <a:extLst>
                <a:ext uri="{FF2B5EF4-FFF2-40B4-BE49-F238E27FC236}">
                  <a16:creationId xmlns:a16="http://schemas.microsoft.com/office/drawing/2014/main" id="{E853CC12-FD9E-4B68-9DF1-90C45CDB0102}"/>
                </a:ext>
              </a:extLst>
            </p:cNvPr>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4" name="Shape 42">
              <a:extLst>
                <a:ext uri="{FF2B5EF4-FFF2-40B4-BE49-F238E27FC236}">
                  <a16:creationId xmlns:a16="http://schemas.microsoft.com/office/drawing/2014/main" id="{13F6BADD-8107-4A39-B004-A1FCAFF7FC24}"/>
                </a:ext>
              </a:extLst>
            </p:cNvPr>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5" name="Shape 44">
              <a:extLst>
                <a:ext uri="{FF2B5EF4-FFF2-40B4-BE49-F238E27FC236}">
                  <a16:creationId xmlns:a16="http://schemas.microsoft.com/office/drawing/2014/main" id="{9522413C-EFA9-4BF9-A6F9-068BA3F5456A}"/>
                </a:ext>
              </a:extLst>
            </p:cNvPr>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6" name="Shape 46">
              <a:extLst>
                <a:ext uri="{FF2B5EF4-FFF2-40B4-BE49-F238E27FC236}">
                  <a16:creationId xmlns:a16="http://schemas.microsoft.com/office/drawing/2014/main" id="{CEB865B3-EAB3-4533-8804-8EABFB18742D}"/>
                </a:ext>
              </a:extLst>
            </p:cNvPr>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7" name="Shape 48">
              <a:extLst>
                <a:ext uri="{FF2B5EF4-FFF2-40B4-BE49-F238E27FC236}">
                  <a16:creationId xmlns:a16="http://schemas.microsoft.com/office/drawing/2014/main" id="{2600F9E2-F3A5-41C8-A4EC-124942801919}"/>
                </a:ext>
              </a:extLst>
            </p:cNvPr>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8" name="Shape 50">
              <a:extLst>
                <a:ext uri="{FF2B5EF4-FFF2-40B4-BE49-F238E27FC236}">
                  <a16:creationId xmlns:a16="http://schemas.microsoft.com/office/drawing/2014/main" id="{7609E6CF-B148-4EF4-BF64-4FD18835982E}"/>
                </a:ext>
              </a:extLst>
            </p:cNvPr>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9" name="Shape 52">
              <a:extLst>
                <a:ext uri="{FF2B5EF4-FFF2-40B4-BE49-F238E27FC236}">
                  <a16:creationId xmlns:a16="http://schemas.microsoft.com/office/drawing/2014/main" id="{B37685FD-95FD-4456-A586-447D949B64BC}"/>
                </a:ext>
              </a:extLst>
            </p:cNvPr>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0" name="Shape 54">
              <a:extLst>
                <a:ext uri="{FF2B5EF4-FFF2-40B4-BE49-F238E27FC236}">
                  <a16:creationId xmlns:a16="http://schemas.microsoft.com/office/drawing/2014/main" id="{7EF5EA46-D6D0-4420-84CB-A0317078F1CD}"/>
                </a:ext>
              </a:extLst>
            </p:cNvPr>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1" name="Shape 56">
              <a:extLst>
                <a:ext uri="{FF2B5EF4-FFF2-40B4-BE49-F238E27FC236}">
                  <a16:creationId xmlns:a16="http://schemas.microsoft.com/office/drawing/2014/main" id="{3213D7CB-3547-4CC9-B97C-3E376D60CC37}"/>
                </a:ext>
              </a:extLst>
            </p:cNvPr>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2" name="Shape 59">
              <a:extLst>
                <a:ext uri="{FF2B5EF4-FFF2-40B4-BE49-F238E27FC236}">
                  <a16:creationId xmlns:a16="http://schemas.microsoft.com/office/drawing/2014/main" id="{5E4CA9E8-6156-4B7E-B2B2-CDB722E3A3BC}"/>
                </a:ext>
              </a:extLst>
            </p:cNvPr>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3" name="Shape 61">
              <a:extLst>
                <a:ext uri="{FF2B5EF4-FFF2-40B4-BE49-F238E27FC236}">
                  <a16:creationId xmlns:a16="http://schemas.microsoft.com/office/drawing/2014/main" id="{2019AC48-B651-4EB9-85EB-D3BF5ED8CFB9}"/>
                </a:ext>
              </a:extLst>
            </p:cNvPr>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4" name="Shape 63">
              <a:extLst>
                <a:ext uri="{FF2B5EF4-FFF2-40B4-BE49-F238E27FC236}">
                  <a16:creationId xmlns:a16="http://schemas.microsoft.com/office/drawing/2014/main" id="{DC424DDC-5244-4A64-BE45-E74D8D303A0A}"/>
                </a:ext>
              </a:extLst>
            </p:cNvPr>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5" name="Shape 65">
              <a:extLst>
                <a:ext uri="{FF2B5EF4-FFF2-40B4-BE49-F238E27FC236}">
                  <a16:creationId xmlns:a16="http://schemas.microsoft.com/office/drawing/2014/main" id="{AF5732DF-E0CB-4AC5-8EFF-50D8DE1108CB}"/>
                </a:ext>
              </a:extLst>
            </p:cNvPr>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156" name="Shape 67">
              <a:extLst>
                <a:ext uri="{FF2B5EF4-FFF2-40B4-BE49-F238E27FC236}">
                  <a16:creationId xmlns:a16="http://schemas.microsoft.com/office/drawing/2014/main" id="{9475509B-0C24-4CD9-A03A-65B56EDBE204}"/>
                </a:ext>
              </a:extLst>
            </p:cNvPr>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157" name="Shape 69">
              <a:extLst>
                <a:ext uri="{FF2B5EF4-FFF2-40B4-BE49-F238E27FC236}">
                  <a16:creationId xmlns:a16="http://schemas.microsoft.com/office/drawing/2014/main" id="{23F87A5F-DFB4-4337-86B2-A8B71D3448DF}"/>
                </a:ext>
              </a:extLst>
            </p:cNvPr>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a:p>
          </p:txBody>
        </p:sp>
        <p:sp>
          <p:nvSpPr>
            <p:cNvPr id="158" name="Shape 71">
              <a:extLst>
                <a:ext uri="{FF2B5EF4-FFF2-40B4-BE49-F238E27FC236}">
                  <a16:creationId xmlns:a16="http://schemas.microsoft.com/office/drawing/2014/main" id="{D5EC2192-4111-44D0-B0CB-54B5C125FEC5}"/>
                </a:ext>
              </a:extLst>
            </p:cNvPr>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9" name="Shape 73">
              <a:extLst>
                <a:ext uri="{FF2B5EF4-FFF2-40B4-BE49-F238E27FC236}">
                  <a16:creationId xmlns:a16="http://schemas.microsoft.com/office/drawing/2014/main" id="{6625BB62-08D7-4390-8760-19ECA8A0F250}"/>
                </a:ext>
              </a:extLst>
            </p:cNvPr>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0" name="Shape 75">
              <a:extLst>
                <a:ext uri="{FF2B5EF4-FFF2-40B4-BE49-F238E27FC236}">
                  <a16:creationId xmlns:a16="http://schemas.microsoft.com/office/drawing/2014/main" id="{E466E5B5-CD57-43DB-AEED-51E347791A83}"/>
                </a:ext>
              </a:extLst>
            </p:cNvPr>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1" name="Shape 76">
              <a:extLst>
                <a:ext uri="{FF2B5EF4-FFF2-40B4-BE49-F238E27FC236}">
                  <a16:creationId xmlns:a16="http://schemas.microsoft.com/office/drawing/2014/main" id="{F48C57EA-0D52-493B-BE28-C19926795B6A}"/>
                </a:ext>
              </a:extLst>
            </p:cNvPr>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2" name="Shape 78">
              <a:extLst>
                <a:ext uri="{FF2B5EF4-FFF2-40B4-BE49-F238E27FC236}">
                  <a16:creationId xmlns:a16="http://schemas.microsoft.com/office/drawing/2014/main" id="{0F3A80B2-D4BA-4FCC-BE8A-F76929F08203}"/>
                </a:ext>
              </a:extLst>
            </p:cNvPr>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3" name="Shape 80">
              <a:extLst>
                <a:ext uri="{FF2B5EF4-FFF2-40B4-BE49-F238E27FC236}">
                  <a16:creationId xmlns:a16="http://schemas.microsoft.com/office/drawing/2014/main" id="{AFA5FC3C-0D4D-486A-8C4B-F79B65D36237}"/>
                </a:ext>
              </a:extLst>
            </p:cNvPr>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4" name="Shape 82">
              <a:extLst>
                <a:ext uri="{FF2B5EF4-FFF2-40B4-BE49-F238E27FC236}">
                  <a16:creationId xmlns:a16="http://schemas.microsoft.com/office/drawing/2014/main" id="{9009F06A-C5E6-4465-BE03-8BAF2918BCC1}"/>
                </a:ext>
              </a:extLst>
            </p:cNvPr>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5" name="Shape 84">
              <a:extLst>
                <a:ext uri="{FF2B5EF4-FFF2-40B4-BE49-F238E27FC236}">
                  <a16:creationId xmlns:a16="http://schemas.microsoft.com/office/drawing/2014/main" id="{44C57A7D-F2E2-4BDF-BD2D-3FAC2C1C5EE1}"/>
                </a:ext>
              </a:extLst>
            </p:cNvPr>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6" name="Shape 86">
              <a:extLst>
                <a:ext uri="{FF2B5EF4-FFF2-40B4-BE49-F238E27FC236}">
                  <a16:creationId xmlns:a16="http://schemas.microsoft.com/office/drawing/2014/main" id="{2479D625-24F3-4912-858E-06F1CB2D7534}"/>
                </a:ext>
              </a:extLst>
            </p:cNvPr>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7" name="Shape 88">
              <a:extLst>
                <a:ext uri="{FF2B5EF4-FFF2-40B4-BE49-F238E27FC236}">
                  <a16:creationId xmlns:a16="http://schemas.microsoft.com/office/drawing/2014/main" id="{4012EC7F-D9FF-466B-9FBE-17408F99BB04}"/>
                </a:ext>
              </a:extLst>
            </p:cNvPr>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8" name="Shape 90">
              <a:extLst>
                <a:ext uri="{FF2B5EF4-FFF2-40B4-BE49-F238E27FC236}">
                  <a16:creationId xmlns:a16="http://schemas.microsoft.com/office/drawing/2014/main" id="{9F664625-75AC-4E53-AC0B-FD591C962A01}"/>
                </a:ext>
              </a:extLst>
            </p:cNvPr>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9" name="Shape 91">
              <a:extLst>
                <a:ext uri="{FF2B5EF4-FFF2-40B4-BE49-F238E27FC236}">
                  <a16:creationId xmlns:a16="http://schemas.microsoft.com/office/drawing/2014/main" id="{D5939B18-9230-4FA7-B964-3FA5FBEEC878}"/>
                </a:ext>
              </a:extLst>
            </p:cNvPr>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0" name="Shape 93">
              <a:extLst>
                <a:ext uri="{FF2B5EF4-FFF2-40B4-BE49-F238E27FC236}">
                  <a16:creationId xmlns:a16="http://schemas.microsoft.com/office/drawing/2014/main" id="{1E2149E0-0DA8-43C4-ABFA-C65E393A029E}"/>
                </a:ext>
              </a:extLst>
            </p:cNvPr>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1" name="Shape 95">
              <a:extLst>
                <a:ext uri="{FF2B5EF4-FFF2-40B4-BE49-F238E27FC236}">
                  <a16:creationId xmlns:a16="http://schemas.microsoft.com/office/drawing/2014/main" id="{9DB9A1A8-88D0-43D5-897A-F30C4E062D91}"/>
                </a:ext>
              </a:extLst>
            </p:cNvPr>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2" name="Shape 97">
              <a:extLst>
                <a:ext uri="{FF2B5EF4-FFF2-40B4-BE49-F238E27FC236}">
                  <a16:creationId xmlns:a16="http://schemas.microsoft.com/office/drawing/2014/main" id="{E5BD9323-0899-4BFB-8119-4D0858754354}"/>
                </a:ext>
              </a:extLst>
            </p:cNvPr>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3" name="Shape 99">
              <a:extLst>
                <a:ext uri="{FF2B5EF4-FFF2-40B4-BE49-F238E27FC236}">
                  <a16:creationId xmlns:a16="http://schemas.microsoft.com/office/drawing/2014/main" id="{D647B1CA-FE53-453E-B4FD-67B0A61C88AA}"/>
                </a:ext>
              </a:extLst>
            </p:cNvPr>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4" name="Shape 101">
              <a:extLst>
                <a:ext uri="{FF2B5EF4-FFF2-40B4-BE49-F238E27FC236}">
                  <a16:creationId xmlns:a16="http://schemas.microsoft.com/office/drawing/2014/main" id="{BD4D7FFA-56F0-4F03-AA78-B1A18B6AD212}"/>
                </a:ext>
              </a:extLst>
            </p:cNvPr>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5" name="Shape 103">
              <a:extLst>
                <a:ext uri="{FF2B5EF4-FFF2-40B4-BE49-F238E27FC236}">
                  <a16:creationId xmlns:a16="http://schemas.microsoft.com/office/drawing/2014/main" id="{E3C49358-19DE-44E7-B6B3-D40D53C9222E}"/>
                </a:ext>
              </a:extLst>
            </p:cNvPr>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6" name="Shape 105">
              <a:extLst>
                <a:ext uri="{FF2B5EF4-FFF2-40B4-BE49-F238E27FC236}">
                  <a16:creationId xmlns:a16="http://schemas.microsoft.com/office/drawing/2014/main" id="{74EFD2E0-C246-4FF8-A732-9ABECBCA16AA}"/>
                </a:ext>
              </a:extLst>
            </p:cNvPr>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7" name="Shape 107">
              <a:extLst>
                <a:ext uri="{FF2B5EF4-FFF2-40B4-BE49-F238E27FC236}">
                  <a16:creationId xmlns:a16="http://schemas.microsoft.com/office/drawing/2014/main" id="{ABE5DEAB-76A4-47C3-9187-8830CD24C38E}"/>
                </a:ext>
              </a:extLst>
            </p:cNvPr>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8" name="Shape 109">
              <a:extLst>
                <a:ext uri="{FF2B5EF4-FFF2-40B4-BE49-F238E27FC236}">
                  <a16:creationId xmlns:a16="http://schemas.microsoft.com/office/drawing/2014/main" id="{0AE2567D-DC06-405B-A81D-EDC0227A71A4}"/>
                </a:ext>
              </a:extLst>
            </p:cNvPr>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9" name="Shape 111">
              <a:extLst>
                <a:ext uri="{FF2B5EF4-FFF2-40B4-BE49-F238E27FC236}">
                  <a16:creationId xmlns:a16="http://schemas.microsoft.com/office/drawing/2014/main" id="{CE8E1BBD-9C6F-44D4-AB3D-2818C959C714}"/>
                </a:ext>
              </a:extLst>
            </p:cNvPr>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0" name="Shape 113">
              <a:extLst>
                <a:ext uri="{FF2B5EF4-FFF2-40B4-BE49-F238E27FC236}">
                  <a16:creationId xmlns:a16="http://schemas.microsoft.com/office/drawing/2014/main" id="{9356419A-FB16-4284-90A7-6723DEFB1A40}"/>
                </a:ext>
              </a:extLst>
            </p:cNvPr>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181" name="Shape 115">
              <a:extLst>
                <a:ext uri="{FF2B5EF4-FFF2-40B4-BE49-F238E27FC236}">
                  <a16:creationId xmlns:a16="http://schemas.microsoft.com/office/drawing/2014/main" id="{E9173838-A6B0-4D97-AC98-C5B9C3D38A4A}"/>
                </a:ext>
              </a:extLst>
            </p:cNvPr>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2" name="Shape 117">
              <a:extLst>
                <a:ext uri="{FF2B5EF4-FFF2-40B4-BE49-F238E27FC236}">
                  <a16:creationId xmlns:a16="http://schemas.microsoft.com/office/drawing/2014/main" id="{42274C0C-06D8-4F0A-BBEE-20D9048DC214}"/>
                </a:ext>
              </a:extLst>
            </p:cNvPr>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3" name="Shape 119">
              <a:extLst>
                <a:ext uri="{FF2B5EF4-FFF2-40B4-BE49-F238E27FC236}">
                  <a16:creationId xmlns:a16="http://schemas.microsoft.com/office/drawing/2014/main" id="{908CFB9A-5D3E-4973-8CA5-F898A5EC661A}"/>
                </a:ext>
              </a:extLst>
            </p:cNvPr>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4" name="Shape 121">
              <a:extLst>
                <a:ext uri="{FF2B5EF4-FFF2-40B4-BE49-F238E27FC236}">
                  <a16:creationId xmlns:a16="http://schemas.microsoft.com/office/drawing/2014/main" id="{A2DA8F5B-8D93-4F3D-B482-0970A368D16C}"/>
                </a:ext>
              </a:extLst>
            </p:cNvPr>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5" name="Shape 123">
              <a:extLst>
                <a:ext uri="{FF2B5EF4-FFF2-40B4-BE49-F238E27FC236}">
                  <a16:creationId xmlns:a16="http://schemas.microsoft.com/office/drawing/2014/main" id="{1A61E89A-DA8E-435F-AD13-907BFD51A606}"/>
                </a:ext>
              </a:extLst>
            </p:cNvPr>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6" name="Shape 125">
              <a:extLst>
                <a:ext uri="{FF2B5EF4-FFF2-40B4-BE49-F238E27FC236}">
                  <a16:creationId xmlns:a16="http://schemas.microsoft.com/office/drawing/2014/main" id="{909A8424-5CF2-48CA-A8E7-644F4C61B40D}"/>
                </a:ext>
              </a:extLst>
            </p:cNvPr>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7" name="Shape 127">
              <a:extLst>
                <a:ext uri="{FF2B5EF4-FFF2-40B4-BE49-F238E27FC236}">
                  <a16:creationId xmlns:a16="http://schemas.microsoft.com/office/drawing/2014/main" id="{E36E6179-8E3C-4300-9A76-D185FD7DA5BF}"/>
                </a:ext>
              </a:extLst>
            </p:cNvPr>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8" name="Shape 129">
              <a:extLst>
                <a:ext uri="{FF2B5EF4-FFF2-40B4-BE49-F238E27FC236}">
                  <a16:creationId xmlns:a16="http://schemas.microsoft.com/office/drawing/2014/main" id="{EA84E9CC-7AAF-4EE5-A70C-3923EAE3DCDD}"/>
                </a:ext>
              </a:extLst>
            </p:cNvPr>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9" name="Shape 131">
              <a:extLst>
                <a:ext uri="{FF2B5EF4-FFF2-40B4-BE49-F238E27FC236}">
                  <a16:creationId xmlns:a16="http://schemas.microsoft.com/office/drawing/2014/main" id="{1B586FF6-9366-428C-955E-86AC85FABF81}"/>
                </a:ext>
              </a:extLst>
            </p:cNvPr>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0" name="Shape 133">
              <a:extLst>
                <a:ext uri="{FF2B5EF4-FFF2-40B4-BE49-F238E27FC236}">
                  <a16:creationId xmlns:a16="http://schemas.microsoft.com/office/drawing/2014/main" id="{339B69D1-69AF-4879-8951-A6E9BAD08FD2}"/>
                </a:ext>
              </a:extLst>
            </p:cNvPr>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1" name="Shape 135">
              <a:extLst>
                <a:ext uri="{FF2B5EF4-FFF2-40B4-BE49-F238E27FC236}">
                  <a16:creationId xmlns:a16="http://schemas.microsoft.com/office/drawing/2014/main" id="{86027ADB-5DAF-430B-915E-C33456DE27BF}"/>
                </a:ext>
              </a:extLst>
            </p:cNvPr>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2" name="Shape 137">
              <a:extLst>
                <a:ext uri="{FF2B5EF4-FFF2-40B4-BE49-F238E27FC236}">
                  <a16:creationId xmlns:a16="http://schemas.microsoft.com/office/drawing/2014/main" id="{8F832C3A-3309-49A5-B320-A00BE7F5B0D1}"/>
                </a:ext>
              </a:extLst>
            </p:cNvPr>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3" name="Shape 139">
              <a:extLst>
                <a:ext uri="{FF2B5EF4-FFF2-40B4-BE49-F238E27FC236}">
                  <a16:creationId xmlns:a16="http://schemas.microsoft.com/office/drawing/2014/main" id="{E3B3AD12-DAAD-4DE8-AF51-514284BB2A6F}"/>
                </a:ext>
              </a:extLst>
            </p:cNvPr>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4" name="Shape 141">
              <a:extLst>
                <a:ext uri="{FF2B5EF4-FFF2-40B4-BE49-F238E27FC236}">
                  <a16:creationId xmlns:a16="http://schemas.microsoft.com/office/drawing/2014/main" id="{9C2E44B5-4912-4A2C-9E55-678194F650A3}"/>
                </a:ext>
              </a:extLst>
            </p:cNvPr>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5" name="Shape 143">
              <a:extLst>
                <a:ext uri="{FF2B5EF4-FFF2-40B4-BE49-F238E27FC236}">
                  <a16:creationId xmlns:a16="http://schemas.microsoft.com/office/drawing/2014/main" id="{B184F495-CCCD-46E9-BAC8-3B1B9BBEC706}"/>
                </a:ext>
              </a:extLst>
            </p:cNvPr>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6" name="Shape 145">
              <a:extLst>
                <a:ext uri="{FF2B5EF4-FFF2-40B4-BE49-F238E27FC236}">
                  <a16:creationId xmlns:a16="http://schemas.microsoft.com/office/drawing/2014/main" id="{1D895C18-DE85-41AD-AC38-3F9F49022795}"/>
                </a:ext>
              </a:extLst>
            </p:cNvPr>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7" name="Shape 147">
              <a:extLst>
                <a:ext uri="{FF2B5EF4-FFF2-40B4-BE49-F238E27FC236}">
                  <a16:creationId xmlns:a16="http://schemas.microsoft.com/office/drawing/2014/main" id="{434486F3-C9EF-4EB1-B803-2293FD9B11A5}"/>
                </a:ext>
              </a:extLst>
            </p:cNvPr>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8" name="Shape 149">
              <a:extLst>
                <a:ext uri="{FF2B5EF4-FFF2-40B4-BE49-F238E27FC236}">
                  <a16:creationId xmlns:a16="http://schemas.microsoft.com/office/drawing/2014/main" id="{543E6A7B-02F3-4929-AF35-FBFFFBCDFA0B}"/>
                </a:ext>
              </a:extLst>
            </p:cNvPr>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9" name="Shape 151">
              <a:extLst>
                <a:ext uri="{FF2B5EF4-FFF2-40B4-BE49-F238E27FC236}">
                  <a16:creationId xmlns:a16="http://schemas.microsoft.com/office/drawing/2014/main" id="{62B412BF-457C-4C4F-8FFB-9BB51EC017E7}"/>
                </a:ext>
              </a:extLst>
            </p:cNvPr>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0" name="Shape 153">
              <a:extLst>
                <a:ext uri="{FF2B5EF4-FFF2-40B4-BE49-F238E27FC236}">
                  <a16:creationId xmlns:a16="http://schemas.microsoft.com/office/drawing/2014/main" id="{7BEBFF08-872A-4FE2-AFEA-99DAF6299265}"/>
                </a:ext>
              </a:extLst>
            </p:cNvPr>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1" name="Shape 155">
              <a:extLst>
                <a:ext uri="{FF2B5EF4-FFF2-40B4-BE49-F238E27FC236}">
                  <a16:creationId xmlns:a16="http://schemas.microsoft.com/office/drawing/2014/main" id="{491659EB-440E-421D-BB3E-46FACD3139A2}"/>
                </a:ext>
              </a:extLst>
            </p:cNvPr>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2" name="Shape 157">
              <a:extLst>
                <a:ext uri="{FF2B5EF4-FFF2-40B4-BE49-F238E27FC236}">
                  <a16:creationId xmlns:a16="http://schemas.microsoft.com/office/drawing/2014/main" id="{F7F7E47F-A5FF-48EA-B966-70F9B896B78B}"/>
                </a:ext>
              </a:extLst>
            </p:cNvPr>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3" name="Shape 159">
              <a:extLst>
                <a:ext uri="{FF2B5EF4-FFF2-40B4-BE49-F238E27FC236}">
                  <a16:creationId xmlns:a16="http://schemas.microsoft.com/office/drawing/2014/main" id="{6B94DBE7-9F64-425F-94F7-823D02595DC0}"/>
                </a:ext>
              </a:extLst>
            </p:cNvPr>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4" name="Shape 161">
              <a:extLst>
                <a:ext uri="{FF2B5EF4-FFF2-40B4-BE49-F238E27FC236}">
                  <a16:creationId xmlns:a16="http://schemas.microsoft.com/office/drawing/2014/main" id="{F4A2C6EB-BB74-48AD-8DC3-65F201FC8930}"/>
                </a:ext>
              </a:extLst>
            </p:cNvPr>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5" name="Shape 162">
              <a:extLst>
                <a:ext uri="{FF2B5EF4-FFF2-40B4-BE49-F238E27FC236}">
                  <a16:creationId xmlns:a16="http://schemas.microsoft.com/office/drawing/2014/main" id="{1B2D431A-5D64-442F-837F-CAA2D0FA9ACA}"/>
                </a:ext>
              </a:extLst>
            </p:cNvPr>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6" name="Shape 164">
              <a:extLst>
                <a:ext uri="{FF2B5EF4-FFF2-40B4-BE49-F238E27FC236}">
                  <a16:creationId xmlns:a16="http://schemas.microsoft.com/office/drawing/2014/main" id="{2ED377B2-21D3-4230-9D4F-12B568F43CF8}"/>
                </a:ext>
              </a:extLst>
            </p:cNvPr>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7" name="Shape 166">
              <a:extLst>
                <a:ext uri="{FF2B5EF4-FFF2-40B4-BE49-F238E27FC236}">
                  <a16:creationId xmlns:a16="http://schemas.microsoft.com/office/drawing/2014/main" id="{AC89A2BF-181D-44AE-B0E7-01664D1E77AE}"/>
                </a:ext>
              </a:extLst>
            </p:cNvPr>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8" name="Shape 168">
              <a:extLst>
                <a:ext uri="{FF2B5EF4-FFF2-40B4-BE49-F238E27FC236}">
                  <a16:creationId xmlns:a16="http://schemas.microsoft.com/office/drawing/2014/main" id="{CA78F458-AFAB-4150-AB26-131CDC9EBF59}"/>
                </a:ext>
              </a:extLst>
            </p:cNvPr>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09" name="Shape 170">
              <a:extLst>
                <a:ext uri="{FF2B5EF4-FFF2-40B4-BE49-F238E27FC236}">
                  <a16:creationId xmlns:a16="http://schemas.microsoft.com/office/drawing/2014/main" id="{7FE5856C-E45E-4B70-AE76-5FA2FD46BEFB}"/>
                </a:ext>
              </a:extLst>
            </p:cNvPr>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a:p>
          </p:txBody>
        </p:sp>
        <p:sp>
          <p:nvSpPr>
            <p:cNvPr id="210" name="Shape 172">
              <a:extLst>
                <a:ext uri="{FF2B5EF4-FFF2-40B4-BE49-F238E27FC236}">
                  <a16:creationId xmlns:a16="http://schemas.microsoft.com/office/drawing/2014/main" id="{002AE050-1973-4881-93A3-63A6A2F8BD07}"/>
                </a:ext>
              </a:extLst>
            </p:cNvPr>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1" name="Shape 174">
              <a:extLst>
                <a:ext uri="{FF2B5EF4-FFF2-40B4-BE49-F238E27FC236}">
                  <a16:creationId xmlns:a16="http://schemas.microsoft.com/office/drawing/2014/main" id="{5AFA8046-6771-49AB-A133-63CB62A5C40E}"/>
                </a:ext>
              </a:extLst>
            </p:cNvPr>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2" name="Shape 176">
              <a:extLst>
                <a:ext uri="{FF2B5EF4-FFF2-40B4-BE49-F238E27FC236}">
                  <a16:creationId xmlns:a16="http://schemas.microsoft.com/office/drawing/2014/main" id="{3E44DB83-E619-4BD1-B708-B897735B5BD4}"/>
                </a:ext>
              </a:extLst>
            </p:cNvPr>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3" name="Shape 178">
              <a:extLst>
                <a:ext uri="{FF2B5EF4-FFF2-40B4-BE49-F238E27FC236}">
                  <a16:creationId xmlns:a16="http://schemas.microsoft.com/office/drawing/2014/main" id="{B401E3BC-C3B4-4852-902A-8A1A04A93F06}"/>
                </a:ext>
              </a:extLst>
            </p:cNvPr>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a:p>
          </p:txBody>
        </p:sp>
        <p:sp>
          <p:nvSpPr>
            <p:cNvPr id="214" name="Shape 180">
              <a:extLst>
                <a:ext uri="{FF2B5EF4-FFF2-40B4-BE49-F238E27FC236}">
                  <a16:creationId xmlns:a16="http://schemas.microsoft.com/office/drawing/2014/main" id="{EC8A4779-5500-474A-96B2-75804F80410C}"/>
                </a:ext>
              </a:extLst>
            </p:cNvPr>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a:p>
          </p:txBody>
        </p:sp>
        <p:sp>
          <p:nvSpPr>
            <p:cNvPr id="215" name="Shape 182">
              <a:extLst>
                <a:ext uri="{FF2B5EF4-FFF2-40B4-BE49-F238E27FC236}">
                  <a16:creationId xmlns:a16="http://schemas.microsoft.com/office/drawing/2014/main" id="{AC2422C5-9F01-43BF-B1C7-6DCDA4C4AD56}"/>
                </a:ext>
              </a:extLst>
            </p:cNvPr>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6" name="Shape 184">
              <a:extLst>
                <a:ext uri="{FF2B5EF4-FFF2-40B4-BE49-F238E27FC236}">
                  <a16:creationId xmlns:a16="http://schemas.microsoft.com/office/drawing/2014/main" id="{48DFD027-9481-4974-84EF-4376646A367B}"/>
                </a:ext>
              </a:extLst>
            </p:cNvPr>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7" name="Shape 186">
              <a:extLst>
                <a:ext uri="{FF2B5EF4-FFF2-40B4-BE49-F238E27FC236}">
                  <a16:creationId xmlns:a16="http://schemas.microsoft.com/office/drawing/2014/main" id="{455F6893-59B7-4692-9719-4A495FD12F17}"/>
                </a:ext>
              </a:extLst>
            </p:cNvPr>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8" name="Shape 188">
              <a:extLst>
                <a:ext uri="{FF2B5EF4-FFF2-40B4-BE49-F238E27FC236}">
                  <a16:creationId xmlns:a16="http://schemas.microsoft.com/office/drawing/2014/main" id="{442DB067-5AF3-4F4A-AAEC-596C3F83D1E0}"/>
                </a:ext>
              </a:extLst>
            </p:cNvPr>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9" name="Shape 190">
              <a:extLst>
                <a:ext uri="{FF2B5EF4-FFF2-40B4-BE49-F238E27FC236}">
                  <a16:creationId xmlns:a16="http://schemas.microsoft.com/office/drawing/2014/main" id="{B6CA7756-EAFC-40E9-9E1D-5E699BC23AE1}"/>
                </a:ext>
              </a:extLst>
            </p:cNvPr>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0" name="Shape 192">
              <a:extLst>
                <a:ext uri="{FF2B5EF4-FFF2-40B4-BE49-F238E27FC236}">
                  <a16:creationId xmlns:a16="http://schemas.microsoft.com/office/drawing/2014/main" id="{D5164CB5-EAE8-4037-8335-27DBD4F2AD8E}"/>
                </a:ext>
              </a:extLst>
            </p:cNvPr>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1" name="Shape 194">
              <a:extLst>
                <a:ext uri="{FF2B5EF4-FFF2-40B4-BE49-F238E27FC236}">
                  <a16:creationId xmlns:a16="http://schemas.microsoft.com/office/drawing/2014/main" id="{FBAE91BC-329B-43D6-A692-A3C7B72CE85D}"/>
                </a:ext>
              </a:extLst>
            </p:cNvPr>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2" name="Shape 196">
              <a:extLst>
                <a:ext uri="{FF2B5EF4-FFF2-40B4-BE49-F238E27FC236}">
                  <a16:creationId xmlns:a16="http://schemas.microsoft.com/office/drawing/2014/main" id="{F0359C2E-5CF6-412C-A456-714541032EFB}"/>
                </a:ext>
              </a:extLst>
            </p:cNvPr>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3" name="Shape 198">
              <a:extLst>
                <a:ext uri="{FF2B5EF4-FFF2-40B4-BE49-F238E27FC236}">
                  <a16:creationId xmlns:a16="http://schemas.microsoft.com/office/drawing/2014/main" id="{484B168E-99A1-42A3-BDAF-839B3464D95A}"/>
                </a:ext>
              </a:extLst>
            </p:cNvPr>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4" name="Shape 199">
              <a:extLst>
                <a:ext uri="{FF2B5EF4-FFF2-40B4-BE49-F238E27FC236}">
                  <a16:creationId xmlns:a16="http://schemas.microsoft.com/office/drawing/2014/main" id="{27837BC3-EA19-4B13-897A-F228CC7DE29C}"/>
                </a:ext>
              </a:extLst>
            </p:cNvPr>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5" name="Shape 201">
              <a:extLst>
                <a:ext uri="{FF2B5EF4-FFF2-40B4-BE49-F238E27FC236}">
                  <a16:creationId xmlns:a16="http://schemas.microsoft.com/office/drawing/2014/main" id="{ADD891CC-37B2-45F5-98C7-02ABEA5A86CE}"/>
                </a:ext>
              </a:extLst>
            </p:cNvPr>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6" name="Shape 203">
              <a:extLst>
                <a:ext uri="{FF2B5EF4-FFF2-40B4-BE49-F238E27FC236}">
                  <a16:creationId xmlns:a16="http://schemas.microsoft.com/office/drawing/2014/main" id="{5135FDB9-B5BC-481D-A90C-FDFC26AF06B6}"/>
                </a:ext>
              </a:extLst>
            </p:cNvPr>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27" name="Shape 205">
              <a:extLst>
                <a:ext uri="{FF2B5EF4-FFF2-40B4-BE49-F238E27FC236}">
                  <a16:creationId xmlns:a16="http://schemas.microsoft.com/office/drawing/2014/main" id="{01676CD9-B56A-472C-8A8F-2CBBA65AC7D1}"/>
                </a:ext>
              </a:extLst>
            </p:cNvPr>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228" name="Shape 207">
              <a:extLst>
                <a:ext uri="{FF2B5EF4-FFF2-40B4-BE49-F238E27FC236}">
                  <a16:creationId xmlns:a16="http://schemas.microsoft.com/office/drawing/2014/main" id="{F1D44EF6-01C6-41A1-951F-8CDC76BE83B7}"/>
                </a:ext>
              </a:extLst>
            </p:cNvPr>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29" name="Shape 209">
              <a:extLst>
                <a:ext uri="{FF2B5EF4-FFF2-40B4-BE49-F238E27FC236}">
                  <a16:creationId xmlns:a16="http://schemas.microsoft.com/office/drawing/2014/main" id="{BBEBD713-DA01-4A2F-A747-EB33EEB850A6}"/>
                </a:ext>
              </a:extLst>
            </p:cNvPr>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0" name="Shape 211">
              <a:extLst>
                <a:ext uri="{FF2B5EF4-FFF2-40B4-BE49-F238E27FC236}">
                  <a16:creationId xmlns:a16="http://schemas.microsoft.com/office/drawing/2014/main" id="{1F302B82-1EEF-4BFE-A7FB-B24311BC5012}"/>
                </a:ext>
              </a:extLst>
            </p:cNvPr>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1" name="Shape 213">
              <a:extLst>
                <a:ext uri="{FF2B5EF4-FFF2-40B4-BE49-F238E27FC236}">
                  <a16:creationId xmlns:a16="http://schemas.microsoft.com/office/drawing/2014/main" id="{2EB5850C-03CE-46F6-9168-F69061647712}"/>
                </a:ext>
              </a:extLst>
            </p:cNvPr>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32" name="Shape 215">
              <a:extLst>
                <a:ext uri="{FF2B5EF4-FFF2-40B4-BE49-F238E27FC236}">
                  <a16:creationId xmlns:a16="http://schemas.microsoft.com/office/drawing/2014/main" id="{57168DB3-94D0-4705-8606-E89DBABB9001}"/>
                </a:ext>
              </a:extLst>
            </p:cNvPr>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33" name="Shape 217">
              <a:extLst>
                <a:ext uri="{FF2B5EF4-FFF2-40B4-BE49-F238E27FC236}">
                  <a16:creationId xmlns:a16="http://schemas.microsoft.com/office/drawing/2014/main" id="{B411A7B4-6AB4-4B17-A2E6-0CDD1DCAEA6F}"/>
                </a:ext>
              </a:extLst>
            </p:cNvPr>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4" name="Shape 218">
              <a:extLst>
                <a:ext uri="{FF2B5EF4-FFF2-40B4-BE49-F238E27FC236}">
                  <a16:creationId xmlns:a16="http://schemas.microsoft.com/office/drawing/2014/main" id="{56BDB872-5E35-4996-90D8-36D095AF48A7}"/>
                </a:ext>
              </a:extLst>
            </p:cNvPr>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5" name="Shape 220">
              <a:extLst>
                <a:ext uri="{FF2B5EF4-FFF2-40B4-BE49-F238E27FC236}">
                  <a16:creationId xmlns:a16="http://schemas.microsoft.com/office/drawing/2014/main" id="{3E314616-3E41-4ABA-9702-E0FCD4E0B89D}"/>
                </a:ext>
              </a:extLst>
            </p:cNvPr>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6" name="Shape 222">
              <a:extLst>
                <a:ext uri="{FF2B5EF4-FFF2-40B4-BE49-F238E27FC236}">
                  <a16:creationId xmlns:a16="http://schemas.microsoft.com/office/drawing/2014/main" id="{2B383DF2-BFB8-41E9-9FB0-111B2B1ED2DE}"/>
                </a:ext>
              </a:extLst>
            </p:cNvPr>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7" name="Shape 224">
              <a:extLst>
                <a:ext uri="{FF2B5EF4-FFF2-40B4-BE49-F238E27FC236}">
                  <a16:creationId xmlns:a16="http://schemas.microsoft.com/office/drawing/2014/main" id="{4BE3506F-9D11-4066-9603-DE20AA3454CC}"/>
                </a:ext>
              </a:extLst>
            </p:cNvPr>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8" name="Shape 226">
              <a:extLst>
                <a:ext uri="{FF2B5EF4-FFF2-40B4-BE49-F238E27FC236}">
                  <a16:creationId xmlns:a16="http://schemas.microsoft.com/office/drawing/2014/main" id="{0CD446F3-5BDE-4D50-A17E-756957CC861D}"/>
                </a:ext>
              </a:extLst>
            </p:cNvPr>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9" name="Shape 228">
              <a:extLst>
                <a:ext uri="{FF2B5EF4-FFF2-40B4-BE49-F238E27FC236}">
                  <a16:creationId xmlns:a16="http://schemas.microsoft.com/office/drawing/2014/main" id="{AB27B3C7-C260-4EF6-A9D3-AF16A27BA0F5}"/>
                </a:ext>
              </a:extLst>
            </p:cNvPr>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0" name="Shape 230">
              <a:extLst>
                <a:ext uri="{FF2B5EF4-FFF2-40B4-BE49-F238E27FC236}">
                  <a16:creationId xmlns:a16="http://schemas.microsoft.com/office/drawing/2014/main" id="{4262C443-197E-4D10-8E9C-E47A6D4D5147}"/>
                </a:ext>
              </a:extLst>
            </p:cNvPr>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1" name="Shape 232">
              <a:extLst>
                <a:ext uri="{FF2B5EF4-FFF2-40B4-BE49-F238E27FC236}">
                  <a16:creationId xmlns:a16="http://schemas.microsoft.com/office/drawing/2014/main" id="{C8BD080E-4545-4691-BD7D-887F0FCE77FB}"/>
                </a:ext>
              </a:extLst>
            </p:cNvPr>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2" name="Shape 234">
              <a:extLst>
                <a:ext uri="{FF2B5EF4-FFF2-40B4-BE49-F238E27FC236}">
                  <a16:creationId xmlns:a16="http://schemas.microsoft.com/office/drawing/2014/main" id="{686D35F7-DC65-4405-A35E-488B10C6BBE3}"/>
                </a:ext>
              </a:extLst>
            </p:cNvPr>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3" name="Shape 2621">
              <a:extLst>
                <a:ext uri="{FF2B5EF4-FFF2-40B4-BE49-F238E27FC236}">
                  <a16:creationId xmlns:a16="http://schemas.microsoft.com/office/drawing/2014/main" id="{9EBC5D74-DC52-43F3-B737-AC99267B9767}"/>
                </a:ext>
              </a:extLst>
            </p:cNvPr>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a:p>
          </p:txBody>
        </p:sp>
        <p:sp>
          <p:nvSpPr>
            <p:cNvPr id="244" name="Shape 238">
              <a:extLst>
                <a:ext uri="{FF2B5EF4-FFF2-40B4-BE49-F238E27FC236}">
                  <a16:creationId xmlns:a16="http://schemas.microsoft.com/office/drawing/2014/main" id="{1EA63432-AA79-4EE1-A48A-BD773B5483DE}"/>
                </a:ext>
              </a:extLst>
            </p:cNvPr>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a:p>
          </p:txBody>
        </p:sp>
        <p:sp>
          <p:nvSpPr>
            <p:cNvPr id="245" name="Shape 240">
              <a:extLst>
                <a:ext uri="{FF2B5EF4-FFF2-40B4-BE49-F238E27FC236}">
                  <a16:creationId xmlns:a16="http://schemas.microsoft.com/office/drawing/2014/main" id="{A152B4BF-CD6E-45A7-9994-9131E15D8871}"/>
                </a:ext>
              </a:extLst>
            </p:cNvPr>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6" name="Shape 242">
              <a:extLst>
                <a:ext uri="{FF2B5EF4-FFF2-40B4-BE49-F238E27FC236}">
                  <a16:creationId xmlns:a16="http://schemas.microsoft.com/office/drawing/2014/main" id="{F34F8F8B-8B09-44AB-9D62-C83A5260966D}"/>
                </a:ext>
              </a:extLst>
            </p:cNvPr>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7" name="Shape 244">
              <a:extLst>
                <a:ext uri="{FF2B5EF4-FFF2-40B4-BE49-F238E27FC236}">
                  <a16:creationId xmlns:a16="http://schemas.microsoft.com/office/drawing/2014/main" id="{00347C2F-344B-4618-8ABD-0D5796156BB0}"/>
                </a:ext>
              </a:extLst>
            </p:cNvPr>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8" name="Shape 246">
              <a:extLst>
                <a:ext uri="{FF2B5EF4-FFF2-40B4-BE49-F238E27FC236}">
                  <a16:creationId xmlns:a16="http://schemas.microsoft.com/office/drawing/2014/main" id="{E93334DF-45E0-43C6-8A2F-701F2FF548D6}"/>
                </a:ext>
              </a:extLst>
            </p:cNvPr>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9" name="Shape 248">
              <a:extLst>
                <a:ext uri="{FF2B5EF4-FFF2-40B4-BE49-F238E27FC236}">
                  <a16:creationId xmlns:a16="http://schemas.microsoft.com/office/drawing/2014/main" id="{4E4B2514-D4D4-4E8E-BD4D-A7F51506587E}"/>
                </a:ext>
              </a:extLst>
            </p:cNvPr>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0" name="Shape 250">
              <a:extLst>
                <a:ext uri="{FF2B5EF4-FFF2-40B4-BE49-F238E27FC236}">
                  <a16:creationId xmlns:a16="http://schemas.microsoft.com/office/drawing/2014/main" id="{A5D8B635-8BBC-4CB0-B60A-1EDD1D484261}"/>
                </a:ext>
              </a:extLst>
            </p:cNvPr>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1" name="Shape 2622">
              <a:extLst>
                <a:ext uri="{FF2B5EF4-FFF2-40B4-BE49-F238E27FC236}">
                  <a16:creationId xmlns:a16="http://schemas.microsoft.com/office/drawing/2014/main" id="{493E6A3D-8DC6-4E18-BC75-AF5F5B3E7BBF}"/>
                </a:ext>
              </a:extLst>
            </p:cNvPr>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2" name="Shape 2623">
              <a:extLst>
                <a:ext uri="{FF2B5EF4-FFF2-40B4-BE49-F238E27FC236}">
                  <a16:creationId xmlns:a16="http://schemas.microsoft.com/office/drawing/2014/main" id="{DE658A9C-BEBA-4900-AEF4-21E6F177622E}"/>
                </a:ext>
              </a:extLst>
            </p:cNvPr>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3" name="Shape 256">
              <a:extLst>
                <a:ext uri="{FF2B5EF4-FFF2-40B4-BE49-F238E27FC236}">
                  <a16:creationId xmlns:a16="http://schemas.microsoft.com/office/drawing/2014/main" id="{B23A623E-1072-4F57-B6A9-2FF921EA2B86}"/>
                </a:ext>
              </a:extLst>
            </p:cNvPr>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4" name="Rectangle 253">
              <a:extLst>
                <a:ext uri="{FF2B5EF4-FFF2-40B4-BE49-F238E27FC236}">
                  <a16:creationId xmlns:a16="http://schemas.microsoft.com/office/drawing/2014/main" id="{39882D6E-3640-46A9-B1D3-01F1A6E5A9E8}"/>
                </a:ext>
              </a:extLst>
            </p:cNvPr>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00"/>
                </a:spcAft>
              </a:pPr>
              <a:r>
                <a:rPr lang="en-GB" sz="4000">
                  <a:solidFill>
                    <a:srgbClr val="000000"/>
                  </a:solidFill>
                  <a:latin typeface="Wingdings" panose="05000000000000000000" pitchFamily="2" charset="2"/>
                  <a:ea typeface="Wingdings" panose="05000000000000000000" pitchFamily="2" charset="2"/>
                  <a:cs typeface="Wingdings" panose="05000000000000000000" pitchFamily="2" charset="2"/>
                </a:rPr>
                <a:t>%</a:t>
              </a:r>
              <a:endParaRPr lang="en-GB" sz="1100">
                <a:solidFill>
                  <a:srgbClr val="000000"/>
                </a:solidFill>
                <a:latin typeface="Calibri" panose="020F0502020204030204" pitchFamily="34" charset="0"/>
                <a:ea typeface="Calibri" panose="020F0502020204030204" pitchFamily="34" charset="0"/>
              </a:endParaRPr>
            </a:p>
          </p:txBody>
        </p:sp>
        <p:sp>
          <p:nvSpPr>
            <p:cNvPr id="255" name="Shape 259">
              <a:extLst>
                <a:ext uri="{FF2B5EF4-FFF2-40B4-BE49-F238E27FC236}">
                  <a16:creationId xmlns:a16="http://schemas.microsoft.com/office/drawing/2014/main" id="{4B7376C3-4CE2-435D-A1B6-3A001D8C37E2}"/>
                </a:ext>
              </a:extLst>
            </p:cNvPr>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6" name="Shape 260">
              <a:extLst>
                <a:ext uri="{FF2B5EF4-FFF2-40B4-BE49-F238E27FC236}">
                  <a16:creationId xmlns:a16="http://schemas.microsoft.com/office/drawing/2014/main" id="{AD2A960F-59CC-43F2-81B5-C85775644B51}"/>
                </a:ext>
              </a:extLst>
            </p:cNvPr>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7" name="Shape 261">
              <a:extLst>
                <a:ext uri="{FF2B5EF4-FFF2-40B4-BE49-F238E27FC236}">
                  <a16:creationId xmlns:a16="http://schemas.microsoft.com/office/drawing/2014/main" id="{E1473AFB-E707-44A2-8590-E151CB1C7F74}"/>
                </a:ext>
              </a:extLst>
            </p:cNvPr>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8" name="Shape 262">
              <a:extLst>
                <a:ext uri="{FF2B5EF4-FFF2-40B4-BE49-F238E27FC236}">
                  <a16:creationId xmlns:a16="http://schemas.microsoft.com/office/drawing/2014/main" id="{6F1426EA-8735-4BF5-97E4-0FB94F3F0017}"/>
                </a:ext>
              </a:extLst>
            </p:cNvPr>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9" name="Shape 263">
              <a:extLst>
                <a:ext uri="{FF2B5EF4-FFF2-40B4-BE49-F238E27FC236}">
                  <a16:creationId xmlns:a16="http://schemas.microsoft.com/office/drawing/2014/main" id="{E386B77C-7E72-4948-8E31-E8F3BA4CB33C}"/>
                </a:ext>
              </a:extLst>
            </p:cNvPr>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60" name="Shape 264">
              <a:extLst>
                <a:ext uri="{FF2B5EF4-FFF2-40B4-BE49-F238E27FC236}">
                  <a16:creationId xmlns:a16="http://schemas.microsoft.com/office/drawing/2014/main" id="{1E5B447F-AF86-4363-B785-20972D89DF65}"/>
                </a:ext>
              </a:extLst>
            </p:cNvPr>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grpSp>
      <p:grpSp>
        <p:nvGrpSpPr>
          <p:cNvPr id="261" name="Group 260">
            <a:extLst>
              <a:ext uri="{FF2B5EF4-FFF2-40B4-BE49-F238E27FC236}">
                <a16:creationId xmlns:a16="http://schemas.microsoft.com/office/drawing/2014/main" id="{6CE25D5C-C472-4B03-9E02-597D39C37E08}"/>
              </a:ext>
            </a:extLst>
          </p:cNvPr>
          <p:cNvGrpSpPr/>
          <p:nvPr/>
        </p:nvGrpSpPr>
        <p:grpSpPr>
          <a:xfrm>
            <a:off x="4641790" y="1847150"/>
            <a:ext cx="1728490" cy="1197598"/>
            <a:chOff x="0" y="0"/>
            <a:chExt cx="4896716" cy="3392729"/>
          </a:xfrm>
        </p:grpSpPr>
        <p:pic>
          <p:nvPicPr>
            <p:cNvPr id="262" name="Picture 261">
              <a:extLst>
                <a:ext uri="{FF2B5EF4-FFF2-40B4-BE49-F238E27FC236}">
                  <a16:creationId xmlns:a16="http://schemas.microsoft.com/office/drawing/2014/main" id="{8660C7C6-AA19-49E3-BAC7-5649F89321DF}"/>
                </a:ext>
              </a:extLst>
            </p:cNvPr>
            <p:cNvPicPr>
              <a:picLocks noChangeAspect="1" noChangeArrowheads="1"/>
            </p:cNvPicPr>
            <p:nvPr/>
          </p:nvPicPr>
          <p:blipFill>
            <a:blip r:embed="rId2" cstate="print"/>
            <a:srcRect/>
            <a:stretch>
              <a:fillRect/>
            </a:stretch>
          </p:blipFill>
          <p:spPr bwMode="auto">
            <a:xfrm>
              <a:off x="0" y="0"/>
              <a:ext cx="4896716" cy="3392729"/>
            </a:xfrm>
            <a:prstGeom prst="rect">
              <a:avLst/>
            </a:prstGeom>
            <a:noFill/>
            <a:ln w="9525">
              <a:noFill/>
              <a:miter lim="800000"/>
              <a:headEnd/>
              <a:tailEnd/>
            </a:ln>
          </p:spPr>
        </p:pic>
        <p:grpSp>
          <p:nvGrpSpPr>
            <p:cNvPr id="263" name="Group 262">
              <a:extLst>
                <a:ext uri="{FF2B5EF4-FFF2-40B4-BE49-F238E27FC236}">
                  <a16:creationId xmlns:a16="http://schemas.microsoft.com/office/drawing/2014/main" id="{80D4481F-E7F6-4BFB-99CA-63563D6C2865}"/>
                </a:ext>
              </a:extLst>
            </p:cNvPr>
            <p:cNvGrpSpPr>
              <a:grpSpLocks/>
            </p:cNvGrpSpPr>
            <p:nvPr/>
          </p:nvGrpSpPr>
          <p:grpSpPr bwMode="auto">
            <a:xfrm>
              <a:off x="1691121" y="1156854"/>
              <a:ext cx="1799359" cy="1252970"/>
              <a:chOff x="1691121" y="1156854"/>
              <a:chExt cx="96" cy="81"/>
            </a:xfrm>
          </p:grpSpPr>
          <p:sp>
            <p:nvSpPr>
              <p:cNvPr id="264" name="Line 32">
                <a:extLst>
                  <a:ext uri="{FF2B5EF4-FFF2-40B4-BE49-F238E27FC236}">
                    <a16:creationId xmlns:a16="http://schemas.microsoft.com/office/drawing/2014/main" id="{AA595721-18A1-4245-999F-667878142C34}"/>
                  </a:ext>
                </a:extLst>
              </p:cNvPr>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a:p>
            </p:txBody>
          </p:sp>
          <p:sp>
            <p:nvSpPr>
              <p:cNvPr id="265" name="Line 33">
                <a:extLst>
                  <a:ext uri="{FF2B5EF4-FFF2-40B4-BE49-F238E27FC236}">
                    <a16:creationId xmlns:a16="http://schemas.microsoft.com/office/drawing/2014/main" id="{11646169-4F32-424F-8C29-47DB6F8B7F3D}"/>
                  </a:ext>
                </a:extLst>
              </p:cNvPr>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a:p>
            </p:txBody>
          </p:sp>
        </p:grpSp>
      </p:grpSp>
      <p:grpSp>
        <p:nvGrpSpPr>
          <p:cNvPr id="266" name="Group 265">
            <a:extLst>
              <a:ext uri="{FF2B5EF4-FFF2-40B4-BE49-F238E27FC236}">
                <a16:creationId xmlns:a16="http://schemas.microsoft.com/office/drawing/2014/main" id="{C9ADF7C9-8235-4A72-A680-552573076A02}"/>
              </a:ext>
            </a:extLst>
          </p:cNvPr>
          <p:cNvGrpSpPr/>
          <p:nvPr/>
        </p:nvGrpSpPr>
        <p:grpSpPr>
          <a:xfrm>
            <a:off x="6867676" y="1650205"/>
            <a:ext cx="1122631" cy="1311975"/>
            <a:chOff x="0" y="0"/>
            <a:chExt cx="5316682" cy="6213396"/>
          </a:xfrm>
        </p:grpSpPr>
        <p:pic>
          <p:nvPicPr>
            <p:cNvPr id="267" name="Picture 266">
              <a:extLst>
                <a:ext uri="{FF2B5EF4-FFF2-40B4-BE49-F238E27FC236}">
                  <a16:creationId xmlns:a16="http://schemas.microsoft.com/office/drawing/2014/main" id="{38511ABD-6F75-4700-83CA-51A0ABB4B94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268" name="Group 267">
              <a:extLst>
                <a:ext uri="{FF2B5EF4-FFF2-40B4-BE49-F238E27FC236}">
                  <a16:creationId xmlns:a16="http://schemas.microsoft.com/office/drawing/2014/main" id="{8C9EAA17-7C95-4555-BB1F-EA5C0F7BA0AE}"/>
                </a:ext>
              </a:extLst>
            </p:cNvPr>
            <p:cNvGrpSpPr>
              <a:grpSpLocks/>
            </p:cNvGrpSpPr>
            <p:nvPr/>
          </p:nvGrpSpPr>
          <p:grpSpPr bwMode="auto">
            <a:xfrm>
              <a:off x="658091" y="1021773"/>
              <a:ext cx="4340290" cy="3030682"/>
              <a:chOff x="658091" y="1021773"/>
              <a:chExt cx="96" cy="81"/>
            </a:xfrm>
          </p:grpSpPr>
          <p:sp>
            <p:nvSpPr>
              <p:cNvPr id="269" name="Line 32">
                <a:extLst>
                  <a:ext uri="{FF2B5EF4-FFF2-40B4-BE49-F238E27FC236}">
                    <a16:creationId xmlns:a16="http://schemas.microsoft.com/office/drawing/2014/main" id="{8F52F041-92B9-4D44-84E4-F7F05FC527B5}"/>
                  </a:ext>
                </a:extLst>
              </p:cNvPr>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a:p>
            </p:txBody>
          </p:sp>
          <p:sp>
            <p:nvSpPr>
              <p:cNvPr id="270" name="Line 33">
                <a:extLst>
                  <a:ext uri="{FF2B5EF4-FFF2-40B4-BE49-F238E27FC236}">
                    <a16:creationId xmlns:a16="http://schemas.microsoft.com/office/drawing/2014/main" id="{B48E3D9E-840D-4B91-866E-6C45655191DA}"/>
                  </a:ext>
                </a:extLst>
              </p:cNvPr>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a:p>
            </p:txBody>
          </p:sp>
        </p:grpSp>
      </p:grpSp>
    </p:spTree>
    <p:extLst>
      <p:ext uri="{BB962C8B-B14F-4D97-AF65-F5344CB8AC3E}">
        <p14:creationId xmlns:p14="http://schemas.microsoft.com/office/powerpoint/2010/main" val="397722135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AF4D72-7EB5-22A3-403A-E095C87E6E26}"/>
              </a:ext>
            </a:extLst>
          </p:cNvPr>
          <p:cNvSpPr>
            <a:spLocks noGrp="1"/>
          </p:cNvSpPr>
          <p:nvPr>
            <p:ph type="title"/>
          </p:nvPr>
        </p:nvSpPr>
        <p:spPr/>
        <p:txBody>
          <a:bodyPr/>
          <a:lstStyle/>
          <a:p>
            <a:r>
              <a:rPr lang="en-US" dirty="0"/>
              <a:t>Goals for November</a:t>
            </a:r>
          </a:p>
        </p:txBody>
      </p:sp>
      <p:sp>
        <p:nvSpPr>
          <p:cNvPr id="3" name="Content Placeholder 2">
            <a:extLst>
              <a:ext uri="{FF2B5EF4-FFF2-40B4-BE49-F238E27FC236}">
                <a16:creationId xmlns:a16="http://schemas.microsoft.com/office/drawing/2014/main" id="{741C1B02-DA5D-59DA-CACE-BAB1DFCE5AB4}"/>
              </a:ext>
            </a:extLst>
          </p:cNvPr>
          <p:cNvSpPr>
            <a:spLocks noGrp="1"/>
          </p:cNvSpPr>
          <p:nvPr>
            <p:ph idx="1"/>
          </p:nvPr>
        </p:nvSpPr>
        <p:spPr/>
        <p:txBody>
          <a:bodyPr/>
          <a:lstStyle/>
          <a:p>
            <a:pPr>
              <a:buFont typeface="Arial" panose="020B0604020202020204" pitchFamily="34" charset="0"/>
              <a:buChar char="•"/>
            </a:pPr>
            <a:r>
              <a:rPr lang="en-US" dirty="0"/>
              <a:t>…</a:t>
            </a:r>
          </a:p>
        </p:txBody>
      </p:sp>
      <p:sp>
        <p:nvSpPr>
          <p:cNvPr id="4" name="Slide Number Placeholder 3">
            <a:extLst>
              <a:ext uri="{FF2B5EF4-FFF2-40B4-BE49-F238E27FC236}">
                <a16:creationId xmlns:a16="http://schemas.microsoft.com/office/drawing/2014/main" id="{42DA2380-6213-B25D-B7D7-77DB25F18500}"/>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842B70E7-0012-CD41-8829-02BD81D114F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DD21102-AAEB-13F6-15EC-3CBBC04B5637}"/>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357697764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52E713-66E3-6C0E-64DF-B60116957A3F}"/>
              </a:ext>
            </a:extLst>
          </p:cNvPr>
          <p:cNvSpPr>
            <a:spLocks noGrp="1"/>
          </p:cNvSpPr>
          <p:nvPr>
            <p:ph type="title"/>
          </p:nvPr>
        </p:nvSpPr>
        <p:spPr/>
        <p:txBody>
          <a:bodyPr/>
          <a:lstStyle/>
          <a:p>
            <a:r>
              <a:rPr lang="en-US" dirty="0"/>
              <a:t>Teleconference Plan</a:t>
            </a:r>
          </a:p>
        </p:txBody>
      </p:sp>
      <p:sp>
        <p:nvSpPr>
          <p:cNvPr id="4" name="Slide Number Placeholder 3">
            <a:extLst>
              <a:ext uri="{FF2B5EF4-FFF2-40B4-BE49-F238E27FC236}">
                <a16:creationId xmlns:a16="http://schemas.microsoft.com/office/drawing/2014/main" id="{0154D91C-67BB-A57C-5173-47D13B51F834}"/>
              </a:ext>
            </a:extLst>
          </p:cNvPr>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9875C167-778F-CFEE-1F8A-23FE481B42A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9CFE1A9-332B-2B06-C330-B9EB4742F3D1}"/>
              </a:ext>
            </a:extLst>
          </p:cNvPr>
          <p:cNvSpPr>
            <a:spLocks noGrp="1"/>
          </p:cNvSpPr>
          <p:nvPr>
            <p:ph type="dt" idx="15"/>
          </p:nvPr>
        </p:nvSpPr>
        <p:spPr/>
        <p:txBody>
          <a:bodyPr/>
          <a:lstStyle/>
          <a:p>
            <a:r>
              <a:rPr lang="en-US" dirty="0"/>
              <a:t>September 2022</a:t>
            </a:r>
            <a:endParaRPr lang="en-GB" dirty="0"/>
          </a:p>
        </p:txBody>
      </p:sp>
      <p:sp>
        <p:nvSpPr>
          <p:cNvPr id="7" name="Content Placeholder 2">
            <a:extLst>
              <a:ext uri="{FF2B5EF4-FFF2-40B4-BE49-F238E27FC236}">
                <a16:creationId xmlns:a16="http://schemas.microsoft.com/office/drawing/2014/main" id="{22A9208D-4185-B8B8-F2A3-4A0DB48DBE16}"/>
              </a:ext>
            </a:extLst>
          </p:cNvPr>
          <p:cNvSpPr txBox="1">
            <a:spLocks/>
          </p:cNvSpPr>
          <p:nvPr/>
        </p:nvSpPr>
        <p:spPr bwMode="auto">
          <a:xfrm>
            <a:off x="964128" y="1447799"/>
            <a:ext cx="7560733" cy="5027614"/>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342900" marR="0" lvl="0" indent="-342900">
              <a:spcBef>
                <a:spcPts val="0"/>
              </a:spcBef>
              <a:spcAft>
                <a:spcPts val="1200"/>
              </a:spcAft>
              <a:buFont typeface="Times New Roman" panose="02020603050405020304" pitchFamily="18" charset="0"/>
              <a:buChar char="-"/>
            </a:pPr>
            <a:r>
              <a:rPr lang="en-US" sz="1600" dirty="0">
                <a:effectLst/>
                <a:latin typeface="Times New Roman" panose="02020603050405020304" pitchFamily="18" charset="0"/>
                <a:ea typeface="Times New Roman" panose="02020603050405020304" pitchFamily="18" charset="0"/>
              </a:rPr>
              <a:t>…</a:t>
            </a:r>
          </a:p>
        </p:txBody>
      </p:sp>
    </p:spTree>
    <p:extLst>
      <p:ext uri="{BB962C8B-B14F-4D97-AF65-F5344CB8AC3E}">
        <p14:creationId xmlns:p14="http://schemas.microsoft.com/office/powerpoint/2010/main" val="4149919471"/>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52E713-66E3-6C0E-64DF-B60116957A3F}"/>
              </a:ext>
            </a:extLst>
          </p:cNvPr>
          <p:cNvSpPr>
            <a:spLocks noGrp="1"/>
          </p:cNvSpPr>
          <p:nvPr>
            <p:ph type="title"/>
          </p:nvPr>
        </p:nvSpPr>
        <p:spPr/>
        <p:txBody>
          <a:bodyPr/>
          <a:lstStyle/>
          <a:p>
            <a:r>
              <a:rPr lang="en-US" dirty="0"/>
              <a:t>Ad-Hoc Plan</a:t>
            </a:r>
          </a:p>
        </p:txBody>
      </p:sp>
      <p:sp>
        <p:nvSpPr>
          <p:cNvPr id="4" name="Slide Number Placeholder 3">
            <a:extLst>
              <a:ext uri="{FF2B5EF4-FFF2-40B4-BE49-F238E27FC236}">
                <a16:creationId xmlns:a16="http://schemas.microsoft.com/office/drawing/2014/main" id="{0154D91C-67BB-A57C-5173-47D13B51F834}"/>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9875C167-778F-CFEE-1F8A-23FE481B42A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9CFE1A9-332B-2B06-C330-B9EB4742F3D1}"/>
              </a:ext>
            </a:extLst>
          </p:cNvPr>
          <p:cNvSpPr>
            <a:spLocks noGrp="1"/>
          </p:cNvSpPr>
          <p:nvPr>
            <p:ph type="dt" idx="15"/>
          </p:nvPr>
        </p:nvSpPr>
        <p:spPr/>
        <p:txBody>
          <a:bodyPr/>
          <a:lstStyle/>
          <a:p>
            <a:r>
              <a:rPr lang="en-US" dirty="0"/>
              <a:t>September 2022</a:t>
            </a:r>
            <a:endParaRPr lang="en-GB" dirty="0"/>
          </a:p>
        </p:txBody>
      </p:sp>
      <p:sp>
        <p:nvSpPr>
          <p:cNvPr id="7" name="Content Placeholder 2">
            <a:extLst>
              <a:ext uri="{FF2B5EF4-FFF2-40B4-BE49-F238E27FC236}">
                <a16:creationId xmlns:a16="http://schemas.microsoft.com/office/drawing/2014/main" id="{22A9208D-4185-B8B8-F2A3-4A0DB48DBE16}"/>
              </a:ext>
            </a:extLst>
          </p:cNvPr>
          <p:cNvSpPr txBox="1">
            <a:spLocks/>
          </p:cNvSpPr>
          <p:nvPr/>
        </p:nvSpPr>
        <p:spPr bwMode="auto">
          <a:xfrm>
            <a:off x="964128" y="1447799"/>
            <a:ext cx="7560733" cy="5027614"/>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342900" marR="0" lvl="0" indent="-342900">
              <a:spcBef>
                <a:spcPts val="0"/>
              </a:spcBef>
              <a:spcAft>
                <a:spcPts val="1200"/>
              </a:spcAft>
              <a:buFont typeface="Times New Roman" panose="02020603050405020304" pitchFamily="18" charset="0"/>
              <a:buChar char="-"/>
            </a:pPr>
            <a:r>
              <a:rPr lang="en-US" sz="1600" dirty="0">
                <a:effectLst/>
                <a:latin typeface="Times New Roman" panose="02020603050405020304" pitchFamily="18" charset="0"/>
                <a:ea typeface="Times New Roman" panose="02020603050405020304" pitchFamily="18" charset="0"/>
              </a:rPr>
              <a:t>…</a:t>
            </a:r>
          </a:p>
        </p:txBody>
      </p:sp>
    </p:spTree>
    <p:extLst>
      <p:ext uri="{BB962C8B-B14F-4D97-AF65-F5344CB8AC3E}">
        <p14:creationId xmlns:p14="http://schemas.microsoft.com/office/powerpoint/2010/main" val="1847581084"/>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46529-8606-4502-8C78-845CCDCA58E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AA3B5D18-A128-4C8A-9763-E97484452182}"/>
              </a:ext>
            </a:extLst>
          </p:cNvPr>
          <p:cNvSpPr>
            <a:spLocks noGrp="1"/>
          </p:cNvSpPr>
          <p:nvPr>
            <p:ph idx="1"/>
          </p:nvPr>
        </p:nvSpPr>
        <p:spPr/>
        <p:txBody>
          <a:bodyPr/>
          <a:lstStyle/>
          <a:p>
            <a:pPr marL="400050">
              <a:buFont typeface="Arial" panose="020B0604020202020204" pitchFamily="34" charset="0"/>
              <a:buChar char="•"/>
            </a:pPr>
            <a:r>
              <a:rPr lang="en-US" sz="2000" dirty="0"/>
              <a:t>TGbe webpage</a:t>
            </a:r>
          </a:p>
          <a:p>
            <a:pPr marL="800100" lvl="1" indent="-342900">
              <a:buFont typeface="Arial" panose="020B0604020202020204" pitchFamily="34" charset="0"/>
              <a:buChar char="•"/>
            </a:pPr>
            <a:r>
              <a:rPr lang="en-US" sz="1800" dirty="0">
                <a:hlinkClick r:id="rId2"/>
              </a:rPr>
              <a:t>http://www.ieee802.org/11/Reports/tgbe_update.htm</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PAR</a:t>
            </a:r>
          </a:p>
          <a:p>
            <a:pPr marL="800100" lvl="1" indent="-342900">
              <a:buFont typeface="Arial" panose="020B0604020202020204" pitchFamily="34" charset="0"/>
              <a:buChar char="•"/>
            </a:pPr>
            <a:r>
              <a:rPr lang="en-US" sz="1800" dirty="0">
                <a:hlinkClick r:id="rId3"/>
              </a:rPr>
              <a:t>https://development.standards.ieee.org/P1102800033/par</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CSD</a:t>
            </a:r>
          </a:p>
          <a:p>
            <a:pPr marL="800100" lvl="1" indent="-342900">
              <a:buFont typeface="Arial" panose="020B0604020202020204" pitchFamily="34" charset="0"/>
              <a:buChar char="•"/>
            </a:pPr>
            <a:r>
              <a:rPr lang="en-US" sz="1800" dirty="0">
                <a:hlinkClick r:id="rId4"/>
              </a:rPr>
              <a:t>https://mentor.ieee.org/802-ec/dcn/19/ec-19-0063-00-ACSD-p802-11be.docx</a:t>
            </a:r>
            <a:endParaRPr lang="en-US" sz="1800" dirty="0"/>
          </a:p>
          <a:p>
            <a:pPr marL="800100" lvl="1" indent="-342900">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9845EE16-6543-4DB2-829A-B6A6E8D777DE}"/>
              </a:ext>
            </a:extLst>
          </p:cNvPr>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a:extLst>
              <a:ext uri="{FF2B5EF4-FFF2-40B4-BE49-F238E27FC236}">
                <a16:creationId xmlns:a16="http://schemas.microsoft.com/office/drawing/2014/main" id="{7BB7400A-B03D-4052-B272-099D56461E76}"/>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247ADCDE-7164-400D-8B27-4BAED4FE7810}"/>
              </a:ext>
            </a:extLst>
          </p:cNvPr>
          <p:cNvSpPr>
            <a:spLocks noGrp="1"/>
          </p:cNvSpPr>
          <p:nvPr>
            <p:ph type="dt" idx="15"/>
          </p:nvPr>
        </p:nvSpPr>
        <p:spPr>
          <a:xfrm>
            <a:off x="696912" y="333375"/>
            <a:ext cx="2303451" cy="273050"/>
          </a:xfrm>
        </p:spPr>
        <p:txBody>
          <a:bodyPr/>
          <a:lstStyle/>
          <a:p>
            <a:r>
              <a:rPr lang="en-US" dirty="0"/>
              <a:t>September 2022</a:t>
            </a:r>
            <a:endParaRPr lang="en-GB" dirty="0"/>
          </a:p>
        </p:txBody>
      </p:sp>
    </p:spTree>
    <p:extLst>
      <p:ext uri="{BB962C8B-B14F-4D97-AF65-F5344CB8AC3E}">
        <p14:creationId xmlns:p14="http://schemas.microsoft.com/office/powerpoint/2010/main" val="16779696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343400"/>
          </a:xfrm>
        </p:spPr>
        <p:txBody>
          <a:bodyPr/>
          <a:lstStyle/>
          <a:p>
            <a:pPr marL="400050">
              <a:buFont typeface="Arial" panose="020B0604020202020204" pitchFamily="34" charset="0"/>
              <a:buChar char="•"/>
            </a:pPr>
            <a:r>
              <a:rPr lang="en-GB" sz="2000" dirty="0"/>
              <a:t>Please ensure that the following information is listed correctly when joining the call:</a:t>
            </a:r>
            <a:endParaRPr lang="en-US" sz="2000" dirty="0"/>
          </a:p>
          <a:p>
            <a:pPr marL="800100" lvl="1">
              <a:buFont typeface="Arial" panose="020B0604020202020204" pitchFamily="34" charset="0"/>
              <a:buChar char="•"/>
            </a:pPr>
            <a:r>
              <a:rPr lang="en-GB" sz="1800" dirty="0"/>
              <a:t>"[voter status] First Name Last Name (Affiliation)"</a:t>
            </a:r>
            <a:endParaRPr lang="en-US" sz="1800"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If you plan to make a submission be sure it does not contain company logos or advertising</a:t>
            </a:r>
          </a:p>
          <a:p>
            <a:pPr marL="800100" lvl="1" indent="-342900">
              <a:buFont typeface="Arial" panose="020B0604020202020204" pitchFamily="34" charset="0"/>
              <a:buChar char="•"/>
            </a:pPr>
            <a:r>
              <a:rPr lang="en-US" altLang="en-US" sz="1800" dirty="0"/>
              <a:t>Upload submission: </a:t>
            </a:r>
            <a:r>
              <a:rPr lang="en-US" altLang="en-US" sz="1800" dirty="0">
                <a:hlinkClick r:id="rId3"/>
              </a:rPr>
              <a:t>http://mentor.ieee.org</a:t>
            </a:r>
            <a:r>
              <a:rPr lang="en-US" altLang="en-US" sz="1800" dirty="0"/>
              <a:t> in “TGbe” group</a:t>
            </a:r>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Questions on Voting status, Ballot pool, Access to Reflector, Documentation,  member’</a:t>
            </a:r>
            <a:r>
              <a:rPr lang="en-US" altLang="ja-JP" sz="2000" dirty="0"/>
              <a:t>s area</a:t>
            </a:r>
          </a:p>
          <a:p>
            <a:pPr lvl="1">
              <a:buFont typeface="Arial" panose="020B0604020202020204" pitchFamily="34" charset="0"/>
              <a:buChar char="•"/>
            </a:pPr>
            <a:r>
              <a:rPr lang="en-US" altLang="en-US" sz="1800" dirty="0"/>
              <a:t>Please e-mail Jon Rosdahl –  </a:t>
            </a:r>
            <a:r>
              <a:rPr lang="en-US" altLang="en-US" sz="1800" dirty="0">
                <a:hlinkClick r:id="rId4"/>
              </a:rPr>
              <a:t>jrosdahl@ieee.org</a:t>
            </a:r>
            <a:endParaRPr lang="en-US" alt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733EE7F5-4D25-4915-8021-FD9EE23E2C32}"/>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7C291-90A3-4D15-9C06-A46352662972}"/>
              </a:ext>
            </a:extLst>
          </p:cNvPr>
          <p:cNvSpPr>
            <a:spLocks noGrp="1"/>
          </p:cNvSpPr>
          <p:nvPr>
            <p:ph type="title"/>
          </p:nvPr>
        </p:nvSpPr>
        <p:spPr/>
        <p:txBody>
          <a:bodyPr/>
          <a:lstStyle/>
          <a:p>
            <a:r>
              <a:rPr lang="en-US" dirty="0"/>
              <a:t>Attendance Reminder</a:t>
            </a:r>
          </a:p>
        </p:txBody>
      </p:sp>
      <p:sp>
        <p:nvSpPr>
          <p:cNvPr id="3" name="Content Placeholder 2">
            <a:extLst>
              <a:ext uri="{FF2B5EF4-FFF2-40B4-BE49-F238E27FC236}">
                <a16:creationId xmlns:a16="http://schemas.microsoft.com/office/drawing/2014/main" id="{3EF9BE80-D462-4B64-8448-3B553445EDCF}"/>
              </a:ext>
            </a:extLst>
          </p:cNvPr>
          <p:cNvSpPr>
            <a:spLocks noGrp="1"/>
          </p:cNvSpPr>
          <p:nvPr>
            <p:ph idx="1"/>
          </p:nvPr>
        </p:nvSpPr>
        <p:spPr>
          <a:xfrm>
            <a:off x="685800" y="1981200"/>
            <a:ext cx="7770813" cy="4494213"/>
          </a:xfrm>
        </p:spPr>
        <p:txBody>
          <a:bodyPr/>
          <a:lstStyle/>
          <a:p>
            <a:pPr marL="400050">
              <a:buFont typeface="Arial" panose="020B0604020202020204" pitchFamily="34" charset="0"/>
              <a:buChar char="•"/>
            </a:pPr>
            <a:r>
              <a:rPr lang="en-GB" sz="1600" dirty="0"/>
              <a:t>Participation slide: </a:t>
            </a:r>
            <a:r>
              <a:rPr lang="en-US" sz="1600" dirty="0">
                <a:hlinkClick r:id="rId2"/>
              </a:rPr>
              <a:t>https://mentor.ieee.org/802-ec/dcn/16/ec-16-0180-05-00EC-ieee-802-participation-slide.pptx</a:t>
            </a:r>
            <a:endParaRPr lang="en-US" sz="1600" dirty="0"/>
          </a:p>
          <a:p>
            <a:pPr marL="400050">
              <a:buFont typeface="Arial" panose="020B0604020202020204" pitchFamily="34" charset="0"/>
              <a:buChar char="•"/>
            </a:pPr>
            <a:r>
              <a:rPr lang="en-GB" sz="1600" dirty="0"/>
              <a:t>Please record your attendance during the conference call by using the IMAT system: </a:t>
            </a:r>
            <a:endParaRPr lang="en-US" sz="1600" dirty="0"/>
          </a:p>
          <a:p>
            <a:pPr marL="800100" lvl="1">
              <a:buFont typeface="Arial" panose="020B0604020202020204" pitchFamily="34" charset="0"/>
              <a:buChar char="•"/>
            </a:pPr>
            <a:r>
              <a:rPr lang="en-GB" sz="1400" dirty="0"/>
              <a:t>1) login to </a:t>
            </a:r>
            <a:r>
              <a:rPr lang="en-GB" sz="1400" dirty="0" err="1">
                <a:hlinkClick r:id="rId3"/>
              </a:rPr>
              <a:t>imat</a:t>
            </a:r>
            <a:r>
              <a:rPr lang="en-GB" sz="1400" dirty="0"/>
              <a:t>, 2) select “802 Wireless Interim/Plenary Session” entry, 3) select “C/LM/WG802.11 Attendance” entry, 4) click “TGbe &lt;MAC/PHY/Joint&gt; conference call that you are attending.</a:t>
            </a:r>
            <a:endParaRPr lang="en-US" sz="1400" dirty="0"/>
          </a:p>
          <a:p>
            <a:pPr marL="400050">
              <a:buFont typeface="Arial" panose="020B0604020202020204" pitchFamily="34" charset="0"/>
              <a:buChar char="•"/>
            </a:pPr>
            <a:r>
              <a:rPr lang="en-GB" sz="1600" dirty="0"/>
              <a:t>If you are unable to record the attendance via </a:t>
            </a:r>
            <a:r>
              <a:rPr lang="en-GB" sz="1600" dirty="0">
                <a:hlinkClick r:id="rId3"/>
              </a:rPr>
              <a:t>IMAT</a:t>
            </a:r>
            <a:r>
              <a:rPr lang="en-GB" sz="1600" dirty="0"/>
              <a:t> then please send an e-mail to:</a:t>
            </a:r>
          </a:p>
          <a:p>
            <a:pPr marL="800100" lvl="1">
              <a:buFont typeface="Arial" panose="020B0604020202020204" pitchFamily="34" charset="0"/>
              <a:buChar char="•"/>
            </a:pPr>
            <a:r>
              <a:rPr lang="en-GB" sz="1200" b="1" dirty="0"/>
              <a:t>Joint: </a:t>
            </a:r>
            <a:r>
              <a:rPr lang="en-GB" sz="1200" dirty="0"/>
              <a:t>Jason Y. Guo (</a:t>
            </a:r>
            <a:r>
              <a:rPr lang="en-GB" sz="1200" dirty="0">
                <a:hlinkClick r:id="rId4"/>
              </a:rPr>
              <a:t>guoyuchen@huawei.com</a:t>
            </a:r>
            <a:r>
              <a:rPr lang="en-GB" sz="1200" dirty="0"/>
              <a:t>) &amp; Alfred Asterjadhi (</a:t>
            </a:r>
            <a:r>
              <a:rPr lang="en-GB" sz="1200" dirty="0">
                <a:hlinkClick r:id="rId5"/>
              </a:rPr>
              <a:t>aasterja@qti.qualcomm.com</a:t>
            </a:r>
            <a:r>
              <a:rPr lang="en-GB" sz="1200" dirty="0"/>
              <a:t>)</a:t>
            </a:r>
          </a:p>
          <a:p>
            <a:pPr marL="800100" lvl="1">
              <a:buFont typeface="Arial" panose="020B0604020202020204" pitchFamily="34" charset="0"/>
              <a:buChar char="•"/>
            </a:pPr>
            <a:r>
              <a:rPr lang="en-GB" sz="1200" b="1" dirty="0"/>
              <a:t>PHY: </a:t>
            </a:r>
            <a:r>
              <a:rPr lang="en-GB" sz="1200" dirty="0"/>
              <a:t>Sigurd Schelstraete (</a:t>
            </a:r>
            <a:r>
              <a:rPr lang="en-GB" sz="1200" dirty="0">
                <a:hlinkClick r:id="rId6"/>
              </a:rPr>
              <a:t>sschelstraete@maxlinear.com</a:t>
            </a:r>
            <a:r>
              <a:rPr lang="en-GB" sz="1200" dirty="0"/>
              <a:t>) &amp; Tianyu Wu (</a:t>
            </a:r>
            <a:r>
              <a:rPr lang="en-GB" sz="1200" dirty="0">
                <a:hlinkClick r:id="rId7"/>
              </a:rPr>
              <a:t>tianyu@apple.com</a:t>
            </a:r>
            <a:r>
              <a:rPr lang="en-GB" sz="1200" dirty="0"/>
              <a:t>)</a:t>
            </a:r>
          </a:p>
          <a:p>
            <a:pPr marL="800100" lvl="1">
              <a:buFont typeface="Arial" panose="020B0604020202020204" pitchFamily="34" charset="0"/>
              <a:buChar char="•"/>
            </a:pPr>
            <a:r>
              <a:rPr lang="en-GB" sz="1200" b="1" dirty="0"/>
              <a:t>MAC:</a:t>
            </a:r>
            <a:r>
              <a:rPr lang="en-GB" sz="1200" dirty="0"/>
              <a:t> Liwen Chu (</a:t>
            </a:r>
            <a:r>
              <a:rPr lang="en-GB" sz="1200" dirty="0">
                <a:hlinkClick r:id="rId8"/>
              </a:rPr>
              <a:t>liwen.chu@nxp.com</a:t>
            </a:r>
            <a:r>
              <a:rPr lang="en-GB" sz="1200" dirty="0"/>
              <a:t>) &amp; Jeongki Kim (</a:t>
            </a:r>
            <a:r>
              <a:rPr lang="en-GB" sz="1200" dirty="0">
                <a:hlinkClick r:id="rId9"/>
              </a:rPr>
              <a:t>jeongki.kim.ieee@gmail.com</a:t>
            </a:r>
            <a:r>
              <a:rPr lang="en-GB" sz="1200" dirty="0"/>
              <a:t>)</a:t>
            </a:r>
            <a:endParaRPr lang="en-US" sz="1200" dirty="0"/>
          </a:p>
          <a:p>
            <a:pPr marL="0" indent="0"/>
            <a:endParaRPr lang="en-US" sz="1600" dirty="0"/>
          </a:p>
        </p:txBody>
      </p:sp>
      <p:sp>
        <p:nvSpPr>
          <p:cNvPr id="4" name="Slide Number Placeholder 3">
            <a:extLst>
              <a:ext uri="{FF2B5EF4-FFF2-40B4-BE49-F238E27FC236}">
                <a16:creationId xmlns:a16="http://schemas.microsoft.com/office/drawing/2014/main" id="{E9186FFB-FB5B-4923-BD4C-E8D0478B97F0}"/>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129539AA-C575-4B64-A153-B33835CC5C6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FCA6EDD1-4720-45B9-8B18-08C7AF47C492}"/>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19084710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0A0F1EBF-63A8-4C75-8DB7-0D8CD44D0896}"/>
              </a:ext>
            </a:extLst>
          </p:cNvPr>
          <p:cNvSpPr>
            <a:spLocks noGrp="1"/>
          </p:cNvSpPr>
          <p:nvPr>
            <p:ph type="dt" idx="15"/>
          </p:nvPr>
        </p:nvSpPr>
        <p:spPr>
          <a:xfrm>
            <a:off x="696912" y="333375"/>
            <a:ext cx="2303451" cy="273050"/>
          </a:xfrm>
        </p:spPr>
        <p:txBody>
          <a:bodyPr/>
          <a:lstStyle/>
          <a:p>
            <a:r>
              <a:rPr lang="en-US" dirty="0"/>
              <a:t>September 2022</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696912" y="333375"/>
            <a:ext cx="2303451" cy="273050"/>
          </a:xfrm>
        </p:spPr>
        <p:txBody>
          <a:bodyPr/>
          <a:lstStyle/>
          <a:p>
            <a:r>
              <a:rPr lang="en-US" dirty="0"/>
              <a:t>September 2022</a:t>
            </a:r>
            <a:endParaRPr lang="en-GB" dirty="0"/>
          </a:p>
        </p:txBody>
      </p:sp>
    </p:spTree>
    <p:extLst>
      <p:ext uri="{BB962C8B-B14F-4D97-AF65-F5344CB8AC3E}">
        <p14:creationId xmlns:p14="http://schemas.microsoft.com/office/powerpoint/2010/main" val="2927177891"/>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113758</TotalTime>
  <Words>5367</Words>
  <Application>Microsoft Office PowerPoint</Application>
  <PresentationFormat>On-screen Show (4:3)</PresentationFormat>
  <Paragraphs>1285</Paragraphs>
  <Slides>53</Slides>
  <Notes>4</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53</vt:i4>
      </vt:variant>
    </vt:vector>
  </HeadingPairs>
  <TitlesOfParts>
    <vt:vector size="61" baseType="lpstr">
      <vt:lpstr>Arial</vt:lpstr>
      <vt:lpstr>Arial Black</vt:lpstr>
      <vt:lpstr>Calibri</vt:lpstr>
      <vt:lpstr>Monotype Sorts</vt:lpstr>
      <vt:lpstr>Times New Roman</vt:lpstr>
      <vt:lpstr>Wingdings</vt:lpstr>
      <vt:lpstr>Office Theme</vt:lpstr>
      <vt:lpstr>Document</vt:lpstr>
      <vt:lpstr>TGbe September 2022 Meeting Agenda</vt:lpstr>
      <vt:lpstr>IEEE 802.11 TGbe: Enhancements for Extremely High Throughput (EHT) WLAN Task Group</vt:lpstr>
      <vt:lpstr>Registration Information</vt:lpstr>
      <vt:lpstr>Meeting Protocol</vt:lpstr>
      <vt:lpstr>Meeting Decorum</vt:lpstr>
      <vt:lpstr>Attendance, Voting &amp; Document Status</vt:lpstr>
      <vt:lpstr>Attendance Reminder</vt:lpstr>
      <vt:lpstr>Patent Policy</vt:lpstr>
      <vt:lpstr>Participants have a duty to inform the IEEE</vt:lpstr>
      <vt:lpstr>Ways to inform IEEE</vt:lpstr>
      <vt:lpstr>Other guidelines for IEEE WG meetings</vt:lpstr>
      <vt:lpstr>Patent-related information</vt:lpstr>
      <vt:lpstr>Participation in IEEE 802 Meetings</vt:lpstr>
      <vt:lpstr>Copyright Policy</vt:lpstr>
      <vt:lpstr>IEEE SA Copyright Policy</vt:lpstr>
      <vt:lpstr>IEEE SA Copyright Policy</vt:lpstr>
      <vt:lpstr>Agenda Items for the Week</vt:lpstr>
      <vt:lpstr>TGbe Agenda</vt:lpstr>
      <vt:lpstr>TGbe Schedule</vt:lpstr>
      <vt:lpstr>Joint Submission’s List-1</vt:lpstr>
      <vt:lpstr>Joint Submission’s List 2</vt:lpstr>
      <vt:lpstr>Joint Submission’s List 3</vt:lpstr>
      <vt:lpstr>PHY Submission’s List 1</vt:lpstr>
      <vt:lpstr>PHY Submission’s List 2</vt:lpstr>
      <vt:lpstr>MAC Submission’s List 1</vt:lpstr>
      <vt:lpstr>MAC Submission’s List 2</vt:lpstr>
      <vt:lpstr>MAC Submission’s List 3</vt:lpstr>
      <vt:lpstr>MAC Submission’s List 4</vt:lpstr>
      <vt:lpstr>Technical MAC Submission’s List</vt:lpstr>
      <vt:lpstr>Monday PHY Agenda–AM2</vt:lpstr>
      <vt:lpstr>Monday MAC Agenda–AM2</vt:lpstr>
      <vt:lpstr>Monday Joint Agenda-PM1</vt:lpstr>
      <vt:lpstr>Summary from July meeting and conf calls</vt:lpstr>
      <vt:lpstr>Monday PHY Agenda–PM2</vt:lpstr>
      <vt:lpstr>Monday MAC Agenda–PM2</vt:lpstr>
      <vt:lpstr>Monday MAC Agenda–EVE</vt:lpstr>
      <vt:lpstr>Tuesday Joint Agenda-AM1</vt:lpstr>
      <vt:lpstr>Tuesday PHY Agenda–PM1</vt:lpstr>
      <vt:lpstr>Tuesday MAC Agenda–PM1</vt:lpstr>
      <vt:lpstr>Tuesday PHY Agenda–PM2</vt:lpstr>
      <vt:lpstr>Tuesday MAC Agenda–PM2</vt:lpstr>
      <vt:lpstr>Wednesday Joint Agenda-AM1</vt:lpstr>
      <vt:lpstr>Wednesday PHY Agenda–PM2</vt:lpstr>
      <vt:lpstr>Wednesday MAC Agenda–PM2</vt:lpstr>
      <vt:lpstr>Thursday Joint Agenda-AM1</vt:lpstr>
      <vt:lpstr>Thursday PHY Agenda–AM2</vt:lpstr>
      <vt:lpstr>Thursday MAC Agenda–AM2</vt:lpstr>
      <vt:lpstr>Thursday Joint Agenda-AM2</vt:lpstr>
      <vt:lpstr>LB266 CR Status</vt:lpstr>
      <vt:lpstr>Goals for November</vt:lpstr>
      <vt:lpstr>Teleconference Plan</vt:lpstr>
      <vt:lpstr>Ad-Hoc Plan</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TGbe Meeting Agenda</dc:title>
  <dc:creator>Alfred Asterjadhi</dc:creator>
  <cp:lastModifiedBy>Alfred Aster</cp:lastModifiedBy>
  <cp:revision>1420</cp:revision>
  <cp:lastPrinted>1601-01-01T00:00:00Z</cp:lastPrinted>
  <dcterms:created xsi:type="dcterms:W3CDTF">2017-01-26T15:28:16Z</dcterms:created>
  <dcterms:modified xsi:type="dcterms:W3CDTF">2022-09-12T04:57:16Z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